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22"/>
  </p:notesMasterIdLst>
  <p:handoutMasterIdLst>
    <p:handoutMasterId r:id="rId23"/>
  </p:handoutMasterIdLst>
  <p:sldIdLst>
    <p:sldId id="256" r:id="rId5"/>
    <p:sldId id="288" r:id="rId6"/>
    <p:sldId id="272" r:id="rId7"/>
    <p:sldId id="275" r:id="rId8"/>
    <p:sldId id="263" r:id="rId9"/>
    <p:sldId id="343" r:id="rId10"/>
    <p:sldId id="267" r:id="rId11"/>
    <p:sldId id="333" r:id="rId12"/>
    <p:sldId id="332" r:id="rId13"/>
    <p:sldId id="262" r:id="rId14"/>
    <p:sldId id="270" r:id="rId15"/>
    <p:sldId id="279" r:id="rId16"/>
    <p:sldId id="334" r:id="rId17"/>
    <p:sldId id="271" r:id="rId18"/>
    <p:sldId id="257" r:id="rId19"/>
    <p:sldId id="331" r:id="rId20"/>
    <p:sldId id="264" r:id="rId21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00"/>
    <a:srgbClr val="FD0000"/>
    <a:srgbClr val="5EC41A"/>
    <a:srgbClr val="FFD200"/>
    <a:srgbClr val="474747"/>
    <a:srgbClr val="2E2E2E"/>
    <a:srgbClr val="3B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smtClean="0">
                <a:ln>
                  <a:noFill/>
                </a:ln>
                <a:effectLst/>
                <a:uLnTx/>
                <a:uFillTx/>
                <a:sym typeface="+mn-ea"/>
              </a:rPr>
              <a:t>Click to edit Master text style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smtClean="0">
                <a:ln>
                  <a:noFill/>
                </a:ln>
                <a:effectLst/>
                <a:uLnTx/>
                <a:uFillTx/>
                <a:sym typeface="+mn-ea"/>
              </a:rPr>
              <a:t>Second level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smtClean="0">
                <a:ln>
                  <a:noFill/>
                </a:ln>
                <a:effectLst/>
                <a:uLnTx/>
                <a:uFillTx/>
                <a:sym typeface="+mn-ea"/>
              </a:rPr>
              <a:t>Third level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smtClean="0">
                <a:ln>
                  <a:noFill/>
                </a:ln>
                <a:effectLst/>
                <a:uLnTx/>
                <a:uFillTx/>
                <a:sym typeface="+mn-ea"/>
              </a:rPr>
              <a:t>Fourth level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smtClean="0">
                <a:ln>
                  <a:noFill/>
                </a:ln>
                <a:effectLst/>
                <a:uLnTx/>
                <a:uFillTx/>
                <a:sym typeface="+mn-ea"/>
              </a:rPr>
              <a:t>Fifth level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197671-BA92-4DA9-956D-40AC4839747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9925" y="779463"/>
            <a:ext cx="574675" cy="592138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8" name="组合 8"/>
          <p:cNvGrpSpPr/>
          <p:nvPr userDrawn="1"/>
        </p:nvGrpSpPr>
        <p:grpSpPr>
          <a:xfrm>
            <a:off x="0" y="0"/>
            <a:ext cx="931863" cy="965200"/>
            <a:chOff x="0" y="0"/>
            <a:chExt cx="1251559" cy="1244626"/>
          </a:xfrm>
        </p:grpSpPr>
        <p:sp>
          <p:nvSpPr>
            <p:cNvPr id="10" name="矩形 9"/>
            <p:cNvSpPr/>
            <p:nvPr/>
          </p:nvSpPr>
          <p:spPr>
            <a:xfrm>
              <a:off x="0" y="0"/>
              <a:ext cx="941212" cy="969175"/>
            </a:xfrm>
            <a:prstGeom prst="rect">
              <a:avLst/>
            </a:prstGeom>
            <a:solidFill>
              <a:srgbClr val="47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3501" y="1"/>
              <a:ext cx="447711" cy="652918"/>
            </a:xfrm>
            <a:prstGeom prst="rect">
              <a:avLst/>
            </a:prstGeom>
            <a:solidFill>
              <a:srgbClr val="5EC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489689"/>
              <a:ext cx="625779" cy="479487"/>
            </a:xfrm>
            <a:prstGeom prst="rect">
              <a:avLst/>
            </a:prstGeom>
            <a:solidFill>
              <a:srgbClr val="5EC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5779" y="652919"/>
              <a:ext cx="625780" cy="591707"/>
            </a:xfrm>
            <a:prstGeom prst="rect">
              <a:avLst/>
            </a:prstGeom>
            <a:solidFill>
              <a:srgbClr val="47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5779" y="652919"/>
              <a:ext cx="315434" cy="316257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931863" y="750888"/>
            <a:ext cx="3086100" cy="0"/>
          </a:xfrm>
          <a:prstGeom prst="line">
            <a:avLst/>
          </a:prstGeom>
          <a:ln w="19050">
            <a:solidFill>
              <a:srgbClr val="5EC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8E2FAF-1D12-448D-8E9E-0BFF55647D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3000">
    <p:wip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3000">
    <p:wip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39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1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2"/>
          <p:cNvSpPr/>
          <p:nvPr/>
        </p:nvSpPr>
        <p:spPr>
          <a:xfrm>
            <a:off x="9525" y="2073275"/>
            <a:ext cx="12192000" cy="1139825"/>
          </a:xfrm>
          <a:prstGeom prst="rect">
            <a:avLst/>
          </a:prstGeom>
          <a:solidFill>
            <a:srgbClr val="0071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4" name="文本框 13"/>
          <p:cNvSpPr txBox="1"/>
          <p:nvPr/>
        </p:nvSpPr>
        <p:spPr>
          <a:xfrm>
            <a:off x="4598670" y="2094865"/>
            <a:ext cx="740473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en-US" sz="6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 </a:t>
            </a:r>
            <a:r>
              <a:rPr lang="en-GB" sz="6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 A R N </a:t>
            </a:r>
            <a:r>
              <a:rPr lang="en-GB" sz="6600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Global</a:t>
            </a:r>
            <a:endParaRPr lang="en-GB" sz="6600" b="1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485" name="文本框 14"/>
          <p:cNvSpPr txBox="1"/>
          <p:nvPr/>
        </p:nvSpPr>
        <p:spPr>
          <a:xfrm>
            <a:off x="4652645" y="3250565"/>
            <a:ext cx="7198360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sz="2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</a:t>
            </a:r>
            <a:r>
              <a:rPr lang="en-GB" altLang="zh-CN" sz="22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EADERS </a:t>
            </a:r>
            <a:r>
              <a:rPr lang="en-GB" altLang="zh-CN" sz="2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</a:t>
            </a:r>
            <a:r>
              <a:rPr lang="en-GB" altLang="zh-CN" sz="22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QUIPPING </a:t>
            </a:r>
            <a:r>
              <a:rPr lang="en-GB" altLang="zh-CN" sz="2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GB" altLang="zh-CN" sz="22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ND </a:t>
            </a:r>
            <a:r>
              <a:rPr lang="en-GB" altLang="zh-CN" sz="2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</a:t>
            </a:r>
            <a:r>
              <a:rPr lang="en-GB" altLang="zh-CN" sz="22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ESOURCING </a:t>
            </a:r>
            <a:r>
              <a:rPr lang="en-GB" altLang="zh-CN" sz="2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</a:t>
            </a:r>
            <a:r>
              <a:rPr lang="en-GB" altLang="zh-CN" sz="22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ETWORK</a:t>
            </a:r>
            <a:endParaRPr lang="en-GB" altLang="zh-CN" sz="2200" dirty="0">
              <a:solidFill>
                <a:srgbClr val="5EC41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Picture 14" descr="C:\Users\jmali\Documents\programming\lhsoftware\learn\images\newfeatures3.pngnewfeatures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60350" y="279400"/>
            <a:ext cx="4029075" cy="58559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525" y="6245225"/>
            <a:ext cx="12192000" cy="60198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 altLang="en-US"/>
          </a:p>
        </p:txBody>
      </p:sp>
      <p:sp>
        <p:nvSpPr>
          <p:cNvPr id="18" name="Text Box 17"/>
          <p:cNvSpPr txBox="1"/>
          <p:nvPr/>
        </p:nvSpPr>
        <p:spPr>
          <a:xfrm>
            <a:off x="571500" y="6316345"/>
            <a:ext cx="40271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 sz="2200">
                <a:solidFill>
                  <a:srgbClr val="FFD200"/>
                </a:solidFill>
              </a:rPr>
              <a:t>www.churchleaders</a:t>
            </a:r>
            <a:r>
              <a:rPr lang="en-GB" altLang="en-US" sz="2200">
                <a:solidFill>
                  <a:srgbClr val="5EC41A"/>
                </a:solidFill>
              </a:rPr>
              <a:t>learn</a:t>
            </a:r>
            <a:r>
              <a:rPr lang="en-GB" altLang="en-US" sz="2200">
                <a:solidFill>
                  <a:srgbClr val="FFD200"/>
                </a:solidFill>
              </a:rPr>
              <a:t>.org</a:t>
            </a:r>
            <a:endParaRPr lang="en-GB" altLang="en-US" sz="2200">
              <a:solidFill>
                <a:srgbClr val="FFD2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497695" y="3756025"/>
            <a:ext cx="2353310" cy="2379980"/>
            <a:chOff x="14957" y="5915"/>
            <a:chExt cx="3706" cy="3748"/>
          </a:xfrm>
        </p:grpSpPr>
        <p:sp>
          <p:nvSpPr>
            <p:cNvPr id="3" name="Oval 2"/>
            <p:cNvSpPr/>
            <p:nvPr/>
          </p:nvSpPr>
          <p:spPr>
            <a:xfrm>
              <a:off x="14957" y="5915"/>
              <a:ext cx="3706" cy="374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" name="Picture 1" descr="logo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70" y="6495"/>
              <a:ext cx="2880" cy="2880"/>
            </a:xfrm>
            <a:prstGeom prst="rect">
              <a:avLst/>
            </a:prstGeom>
          </p:spPr>
        </p:pic>
      </p:grpSp>
      <p:pic>
        <p:nvPicPr>
          <p:cNvPr id="7" name="I'll Do What You Ask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08420" y="513842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000" numSld="999" showWhenStopped="0">
                <p:cTn id="25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485" grpId="1" bldLvl="0" build="allAtOnce"/>
      <p:bldP spid="204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4" name="图片 3"/>
          <p:cNvPicPr>
            <a:picLocks noChangeAspect="1"/>
          </p:cNvPicPr>
          <p:nvPr/>
        </p:nvPicPr>
        <p:blipFill>
          <a:blip r:embed="rId1">
            <a:lum bright="-12000"/>
          </a:blip>
          <a:stretch>
            <a:fillRect/>
          </a:stretch>
        </p:blipFill>
        <p:spPr>
          <a:xfrm>
            <a:off x="-314325" y="-200025"/>
            <a:ext cx="12820650" cy="725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30" y="401955"/>
            <a:ext cx="1435100" cy="1416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2383790" y="2141855"/>
            <a:ext cx="7400290" cy="26752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20000"/>
              </a:lnSpc>
            </a:pPr>
            <a:r>
              <a:rPr lang="en-GB" altLang="zh-CN" sz="2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en-GB" sz="2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[Many]</a:t>
            </a:r>
            <a:r>
              <a:rPr lang="zh-CN" altLang="en-US" sz="2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countries face a number of challenges and </a:t>
            </a:r>
            <a:r>
              <a:rPr lang="zh-CN" altLang="en-US" sz="2800" b="1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church there lacks the contextual biblical resources to equip pastors and evangelical leaders 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to shepherd disciples and lead the church</a:t>
            </a:r>
            <a:r>
              <a:rPr lang="zh-CN" altLang="en-US" sz="2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en-GB" altLang="zh-CN" sz="2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endParaRPr lang="en-GB" altLang="zh-CN" sz="28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87930" y="5273675"/>
            <a:ext cx="72034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856105" y="5418455"/>
            <a:ext cx="82454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en-US" sz="2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Langham Partnership (uk.langham.org)</a:t>
            </a:r>
            <a:endParaRPr lang="en-GB" altLang="en-US" sz="2800" b="1" dirty="0">
              <a:solidFill>
                <a:srgbClr val="92D0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1424305"/>
            <a:ext cx="12192000" cy="814705"/>
          </a:xfrm>
          <a:prstGeom prst="rect">
            <a:avLst/>
          </a:prstGeom>
          <a:solidFill>
            <a:srgbClr val="00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 descr="C:\Users\jmali\Google Drive (leehardingsoftware@gmail.com)\LEARN\Docs\app\captures\oct 18\plan_list.pngplan_list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71815" y="668655"/>
            <a:ext cx="3836035" cy="55765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54635" y="1478280"/>
            <a:ext cx="64744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Learn with </a:t>
            </a:r>
            <a:r>
              <a:rPr lang="en-GB" altLang="zh-CN" sz="4000" b="1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LEARN</a:t>
            </a:r>
            <a:endParaRPr lang="en-GB" altLang="zh-CN" sz="4000" b="1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4635" y="2783205"/>
            <a:ext cx="773176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sz="32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Our Aim</a:t>
            </a:r>
            <a:endParaRPr lang="en-GB" sz="3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SzPct val="100000"/>
            </a:pPr>
            <a:r>
              <a:rPr lang="en-GB" altLang="en-US" sz="3200" dirty="0">
                <a:solidFill>
                  <a:schemeClr val="bg1"/>
                </a:solidFill>
                <a:latin typeface="Calibri" panose="020F0502020204030204"/>
                <a:sym typeface="+mn-ea"/>
              </a:rPr>
              <a:t>To equip and resource church leaders to be effective communicators of the Gospel  </a:t>
            </a:r>
            <a:endParaRPr lang="en-GB" altLang="en-US" sz="3200" dirty="0">
              <a:solidFill>
                <a:schemeClr val="bg1"/>
              </a:solidFill>
              <a:latin typeface="Calibri" panose="020F0502020204030204"/>
              <a:ea typeface="Microsoft YaHei" panose="020B0503020204020204" pitchFamily="34" charset="-122"/>
              <a:sym typeface="+mn-ea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64795" y="5329555"/>
            <a:ext cx="913130" cy="915670"/>
            <a:chOff x="1175" y="4546"/>
            <a:chExt cx="1438" cy="1442"/>
          </a:xfrm>
        </p:grpSpPr>
        <p:sp>
          <p:nvSpPr>
            <p:cNvPr id="42" name="椭圆 11"/>
            <p:cNvSpPr/>
            <p:nvPr/>
          </p:nvSpPr>
          <p:spPr>
            <a:xfrm>
              <a:off x="1175" y="4546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3" name="Picture 42" descr="icon_bible_whit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1" y="4794"/>
              <a:ext cx="946" cy="946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1375410" y="5329555"/>
            <a:ext cx="913130" cy="915670"/>
            <a:chOff x="2869" y="4546"/>
            <a:chExt cx="1438" cy="1442"/>
          </a:xfrm>
        </p:grpSpPr>
        <p:sp>
          <p:nvSpPr>
            <p:cNvPr id="45" name="椭圆 11"/>
            <p:cNvSpPr/>
            <p:nvPr/>
          </p:nvSpPr>
          <p:spPr>
            <a:xfrm>
              <a:off x="2869" y="4546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6" name="Picture 45" descr="icon_plan_whit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3" y="4794"/>
              <a:ext cx="910" cy="910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2486025" y="5329555"/>
            <a:ext cx="913130" cy="915670"/>
            <a:chOff x="4563" y="4546"/>
            <a:chExt cx="1438" cy="1442"/>
          </a:xfrm>
        </p:grpSpPr>
        <p:sp>
          <p:nvSpPr>
            <p:cNvPr id="48" name="椭圆 11"/>
            <p:cNvSpPr/>
            <p:nvPr/>
          </p:nvSpPr>
          <p:spPr>
            <a:xfrm>
              <a:off x="4563" y="4546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9" name="Picture 48" descr="icon_resources_whit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1" y="4787"/>
              <a:ext cx="924" cy="924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3596640" y="5329555"/>
            <a:ext cx="913130" cy="915670"/>
            <a:chOff x="6357" y="4546"/>
            <a:chExt cx="1438" cy="1442"/>
          </a:xfrm>
        </p:grpSpPr>
        <p:sp>
          <p:nvSpPr>
            <p:cNvPr id="51" name="椭圆 11"/>
            <p:cNvSpPr/>
            <p:nvPr/>
          </p:nvSpPr>
          <p:spPr>
            <a:xfrm>
              <a:off x="6357" y="4546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2" name="Picture 51" descr="icon_progress_whit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9" y="4794"/>
              <a:ext cx="955" cy="955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4707255" y="5318125"/>
            <a:ext cx="913130" cy="915670"/>
            <a:chOff x="8087" y="4528"/>
            <a:chExt cx="1438" cy="1442"/>
          </a:xfrm>
        </p:grpSpPr>
        <p:sp>
          <p:nvSpPr>
            <p:cNvPr id="54" name="椭圆 11"/>
            <p:cNvSpPr/>
            <p:nvPr/>
          </p:nvSpPr>
          <p:spPr>
            <a:xfrm>
              <a:off x="8087" y="4528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5" name="Picture 54" descr="icon_series_whit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1" y="4787"/>
              <a:ext cx="911" cy="911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5817870" y="5313680"/>
            <a:ext cx="913130" cy="915670"/>
            <a:chOff x="9908" y="4521"/>
            <a:chExt cx="1438" cy="1442"/>
          </a:xfrm>
        </p:grpSpPr>
        <p:sp>
          <p:nvSpPr>
            <p:cNvPr id="57" name="椭圆 11"/>
            <p:cNvSpPr/>
            <p:nvPr/>
          </p:nvSpPr>
          <p:spPr>
            <a:xfrm>
              <a:off x="9908" y="4521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8" name="Picture 57" descr="icon_note_whit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50" y="4743"/>
              <a:ext cx="985" cy="985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6928485" y="5318125"/>
            <a:ext cx="913130" cy="915670"/>
            <a:chOff x="11668" y="4528"/>
            <a:chExt cx="1438" cy="1442"/>
          </a:xfrm>
        </p:grpSpPr>
        <p:sp>
          <p:nvSpPr>
            <p:cNvPr id="60" name="椭圆 11"/>
            <p:cNvSpPr/>
            <p:nvPr/>
          </p:nvSpPr>
          <p:spPr>
            <a:xfrm>
              <a:off x="11668" y="4528"/>
              <a:ext cx="1439" cy="1442"/>
            </a:xfrm>
            <a:prstGeom prst="ellipse">
              <a:avLst/>
            </a:prstGeom>
            <a:solidFill>
              <a:srgbClr val="007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61" name="Picture 60" descr="icon_bookmark_whit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914" y="4794"/>
              <a:ext cx="955" cy="95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LEARN Network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7955" y="3600450"/>
            <a:ext cx="166878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Android App</a:t>
            </a:r>
            <a:endParaRPr lang="en-GB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47795" y="3600450"/>
            <a:ext cx="14700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Web App</a:t>
            </a:r>
            <a:endParaRPr lang="en-GB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77940" y="3606800"/>
            <a:ext cx="16770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Admin App</a:t>
            </a:r>
            <a:endParaRPr lang="en-GB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22525" y="4559935"/>
            <a:ext cx="7161530" cy="16300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sz="20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LEARN network allows organizations to add hand-picked content securely in multiple languages.</a:t>
            </a:r>
            <a:endParaRPr lang="en-GB" sz="20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eaLnBrk="1" hangingPunct="1"/>
            <a:endParaRPr lang="en-GB" sz="20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eaLnBrk="1" hangingPunct="1"/>
            <a:r>
              <a:rPr lang="en-GB" sz="20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Users with limited Internet access </a:t>
            </a:r>
            <a:r>
              <a:rPr lang="en-GB" sz="2000" u="sng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 not</a:t>
            </a:r>
            <a:r>
              <a:rPr lang="en-GB" sz="2000" dirty="0">
                <a:solidFill>
                  <a:srgbClr val="5EC4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have to be online to use the Android app.</a:t>
            </a:r>
            <a:endParaRPr lang="en-GB" sz="2000" dirty="0">
              <a:solidFill>
                <a:srgbClr val="5EC41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47124" name="组合 11"/>
          <p:cNvGrpSpPr/>
          <p:nvPr/>
        </p:nvGrpSpPr>
        <p:grpSpPr>
          <a:xfrm rot="0">
            <a:off x="1157605" y="1343025"/>
            <a:ext cx="2152650" cy="2152650"/>
            <a:chOff x="683546" y="1916832"/>
            <a:chExt cx="2367329" cy="2367329"/>
          </a:xfrm>
        </p:grpSpPr>
        <p:sp>
          <p:nvSpPr>
            <p:cNvPr id="15" name="椭圆 14"/>
            <p:cNvSpPr/>
            <p:nvPr/>
          </p:nvSpPr>
          <p:spPr>
            <a:xfrm>
              <a:off x="683546" y="1916832"/>
              <a:ext cx="2367329" cy="236732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72010" y="2005296"/>
              <a:ext cx="2208505" cy="220850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120" name="组合 17"/>
          <p:cNvGrpSpPr/>
          <p:nvPr/>
        </p:nvGrpSpPr>
        <p:grpSpPr>
          <a:xfrm rot="0">
            <a:off x="3599180" y="1343025"/>
            <a:ext cx="2150745" cy="2152650"/>
            <a:chOff x="683546" y="1916832"/>
            <a:chExt cx="2367329" cy="2367329"/>
          </a:xfrm>
        </p:grpSpPr>
        <p:sp>
          <p:nvSpPr>
            <p:cNvPr id="24" name="椭圆 23"/>
            <p:cNvSpPr/>
            <p:nvPr/>
          </p:nvSpPr>
          <p:spPr>
            <a:xfrm>
              <a:off x="683546" y="1916832"/>
              <a:ext cx="2367329" cy="236732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72010" y="2005296"/>
              <a:ext cx="2208505" cy="2208505"/>
            </a:xfrm>
            <a:prstGeom prst="ellipse">
              <a:avLst/>
            </a:prstGeom>
            <a:solidFill>
              <a:srgbClr val="5EC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78538" y="1343025"/>
            <a:ext cx="2151062" cy="2152650"/>
            <a:chOff x="5183367" y="1770505"/>
            <a:chExt cx="2151303" cy="2151303"/>
          </a:xfrm>
          <a:solidFill>
            <a:srgbClr val="FFC000"/>
          </a:solidFill>
        </p:grpSpPr>
        <p:grpSp>
          <p:nvGrpSpPr>
            <p:cNvPr id="47116" name="组合 26"/>
            <p:cNvGrpSpPr/>
            <p:nvPr/>
          </p:nvGrpSpPr>
          <p:grpSpPr>
            <a:xfrm>
              <a:off x="5183367" y="1770505"/>
              <a:ext cx="2151303" cy="2151303"/>
              <a:chOff x="683546" y="1916832"/>
              <a:chExt cx="2367329" cy="2367329"/>
            </a:xfrm>
            <a:grpFill/>
          </p:grpSpPr>
          <p:sp>
            <p:nvSpPr>
              <p:cNvPr id="31" name="椭圆 30"/>
              <p:cNvSpPr/>
              <p:nvPr/>
            </p:nvSpPr>
            <p:spPr>
              <a:xfrm>
                <a:off x="683546" y="1916832"/>
                <a:ext cx="2367329" cy="236732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772010" y="2005296"/>
                <a:ext cx="2208505" cy="2208505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754474" y="2367067"/>
              <a:ext cx="1091499" cy="950357"/>
              <a:chOff x="4275138" y="3641725"/>
              <a:chExt cx="736600" cy="641350"/>
            </a:xfrm>
            <a:grpFill/>
          </p:grpSpPr>
          <p:sp>
            <p:nvSpPr>
              <p:cNvPr id="29" name="Freeform 96"/>
              <p:cNvSpPr>
                <a:spLocks noEditPoints="1"/>
              </p:cNvSpPr>
              <p:nvPr/>
            </p:nvSpPr>
            <p:spPr bwMode="auto">
              <a:xfrm>
                <a:off x="4275138" y="3794125"/>
                <a:ext cx="736600" cy="488950"/>
              </a:xfrm>
              <a:custGeom>
                <a:avLst/>
                <a:gdLst>
                  <a:gd name="T0" fmla="*/ 175 w 194"/>
                  <a:gd name="T1" fmla="*/ 0 h 128"/>
                  <a:gd name="T2" fmla="*/ 194 w 194"/>
                  <a:gd name="T3" fmla="*/ 109 h 128"/>
                  <a:gd name="T4" fmla="*/ 20 w 194"/>
                  <a:gd name="T5" fmla="*/ 128 h 128"/>
                  <a:gd name="T6" fmla="*/ 0 w 194"/>
                  <a:gd name="T7" fmla="*/ 19 h 128"/>
                  <a:gd name="T8" fmla="*/ 19 w 194"/>
                  <a:gd name="T9" fmla="*/ 23 h 128"/>
                  <a:gd name="T10" fmla="*/ 14 w 194"/>
                  <a:gd name="T11" fmla="*/ 29 h 128"/>
                  <a:gd name="T12" fmla="*/ 96 w 194"/>
                  <a:gd name="T13" fmla="*/ 34 h 128"/>
                  <a:gd name="T14" fmla="*/ 101 w 194"/>
                  <a:gd name="T15" fmla="*/ 29 h 128"/>
                  <a:gd name="T16" fmla="*/ 19 w 194"/>
                  <a:gd name="T17" fmla="*/ 23 h 128"/>
                  <a:gd name="T18" fmla="*/ 14 w 194"/>
                  <a:gd name="T19" fmla="*/ 46 h 128"/>
                  <a:gd name="T20" fmla="*/ 19 w 194"/>
                  <a:gd name="T21" fmla="*/ 52 h 128"/>
                  <a:gd name="T22" fmla="*/ 101 w 194"/>
                  <a:gd name="T23" fmla="*/ 46 h 128"/>
                  <a:gd name="T24" fmla="*/ 96 w 194"/>
                  <a:gd name="T25" fmla="*/ 41 h 128"/>
                  <a:gd name="T26" fmla="*/ 19 w 194"/>
                  <a:gd name="T27" fmla="*/ 59 h 128"/>
                  <a:gd name="T28" fmla="*/ 14 w 194"/>
                  <a:gd name="T29" fmla="*/ 64 h 128"/>
                  <a:gd name="T30" fmla="*/ 96 w 194"/>
                  <a:gd name="T31" fmla="*/ 69 h 128"/>
                  <a:gd name="T32" fmla="*/ 101 w 194"/>
                  <a:gd name="T33" fmla="*/ 64 h 128"/>
                  <a:gd name="T34" fmla="*/ 19 w 194"/>
                  <a:gd name="T35" fmla="*/ 59 h 128"/>
                  <a:gd name="T36" fmla="*/ 14 w 194"/>
                  <a:gd name="T37" fmla="*/ 82 h 128"/>
                  <a:gd name="T38" fmla="*/ 19 w 194"/>
                  <a:gd name="T39" fmla="*/ 87 h 128"/>
                  <a:gd name="T40" fmla="*/ 101 w 194"/>
                  <a:gd name="T41" fmla="*/ 82 h 128"/>
                  <a:gd name="T42" fmla="*/ 96 w 194"/>
                  <a:gd name="T43" fmla="*/ 77 h 128"/>
                  <a:gd name="T44" fmla="*/ 19 w 194"/>
                  <a:gd name="T45" fmla="*/ 94 h 128"/>
                  <a:gd name="T46" fmla="*/ 14 w 194"/>
                  <a:gd name="T47" fmla="*/ 100 h 128"/>
                  <a:gd name="T48" fmla="*/ 96 w 194"/>
                  <a:gd name="T49" fmla="*/ 105 h 128"/>
                  <a:gd name="T50" fmla="*/ 101 w 194"/>
                  <a:gd name="T51" fmla="*/ 100 h 128"/>
                  <a:gd name="T52" fmla="*/ 19 w 194"/>
                  <a:gd name="T53" fmla="*/ 94 h 128"/>
                  <a:gd name="T54" fmla="*/ 113 w 194"/>
                  <a:gd name="T55" fmla="*/ 64 h 128"/>
                  <a:gd name="T56" fmla="*/ 184 w 194"/>
                  <a:gd name="T57" fmla="*/ 64 h 128"/>
                  <a:gd name="T58" fmla="*/ 148 w 194"/>
                  <a:gd name="T59" fmla="*/ 35 h 128"/>
                  <a:gd name="T60" fmla="*/ 148 w 194"/>
                  <a:gd name="T61" fmla="*/ 93 h 128"/>
                  <a:gd name="T62" fmla="*/ 148 w 194"/>
                  <a:gd name="T63" fmla="*/ 3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4" h="128">
                    <a:moveTo>
                      <a:pt x="20" y="0"/>
                    </a:moveTo>
                    <a:cubicBezTo>
                      <a:pt x="175" y="0"/>
                      <a:pt x="175" y="0"/>
                      <a:pt x="175" y="0"/>
                    </a:cubicBezTo>
                    <a:cubicBezTo>
                      <a:pt x="186" y="0"/>
                      <a:pt x="194" y="9"/>
                      <a:pt x="194" y="19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194" y="119"/>
                      <a:pt x="186" y="128"/>
                      <a:pt x="175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9" y="128"/>
                      <a:pt x="0" y="119"/>
                      <a:pt x="0" y="10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  <a:moveTo>
                      <a:pt x="19" y="23"/>
                    </a:moveTo>
                    <a:cubicBezTo>
                      <a:pt x="16" y="23"/>
                      <a:pt x="14" y="26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2"/>
                      <a:pt x="16" y="34"/>
                      <a:pt x="19" y="34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9" y="34"/>
                      <a:pt x="101" y="32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26"/>
                      <a:pt x="99" y="23"/>
                      <a:pt x="96" y="23"/>
                    </a:cubicBezTo>
                    <a:cubicBezTo>
                      <a:pt x="19" y="23"/>
                      <a:pt x="19" y="23"/>
                      <a:pt x="19" y="23"/>
                    </a:cubicBezTo>
                    <a:close/>
                    <a:moveTo>
                      <a:pt x="19" y="41"/>
                    </a:moveTo>
                    <a:cubicBezTo>
                      <a:pt x="16" y="41"/>
                      <a:pt x="14" y="44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9"/>
                      <a:pt x="16" y="52"/>
                      <a:pt x="19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2"/>
                      <a:pt x="101" y="49"/>
                      <a:pt x="101" y="46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01" y="44"/>
                      <a:pt x="99" y="41"/>
                      <a:pt x="96" y="41"/>
                    </a:cubicBezTo>
                    <a:cubicBezTo>
                      <a:pt x="19" y="41"/>
                      <a:pt x="19" y="41"/>
                      <a:pt x="19" y="41"/>
                    </a:cubicBezTo>
                    <a:close/>
                    <a:moveTo>
                      <a:pt x="19" y="59"/>
                    </a:moveTo>
                    <a:cubicBezTo>
                      <a:pt x="16" y="59"/>
                      <a:pt x="14" y="61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7"/>
                      <a:pt x="16" y="69"/>
                      <a:pt x="19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9" y="69"/>
                      <a:pt x="101" y="67"/>
                      <a:pt x="101" y="64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01" y="61"/>
                      <a:pt x="99" y="59"/>
                      <a:pt x="96" y="59"/>
                    </a:cubicBezTo>
                    <a:cubicBezTo>
                      <a:pt x="19" y="59"/>
                      <a:pt x="19" y="59"/>
                      <a:pt x="19" y="59"/>
                    </a:cubicBezTo>
                    <a:close/>
                    <a:moveTo>
                      <a:pt x="19" y="77"/>
                    </a:moveTo>
                    <a:cubicBezTo>
                      <a:pt x="16" y="77"/>
                      <a:pt x="14" y="79"/>
                      <a:pt x="14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4" y="85"/>
                      <a:pt x="16" y="87"/>
                      <a:pt x="19" y="87"/>
                    </a:cubicBezTo>
                    <a:cubicBezTo>
                      <a:pt x="96" y="87"/>
                      <a:pt x="96" y="87"/>
                      <a:pt x="96" y="87"/>
                    </a:cubicBezTo>
                    <a:cubicBezTo>
                      <a:pt x="99" y="87"/>
                      <a:pt x="101" y="85"/>
                      <a:pt x="101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1" y="79"/>
                      <a:pt x="99" y="77"/>
                      <a:pt x="96" y="77"/>
                    </a:cubicBezTo>
                    <a:cubicBezTo>
                      <a:pt x="19" y="77"/>
                      <a:pt x="19" y="77"/>
                      <a:pt x="19" y="77"/>
                    </a:cubicBezTo>
                    <a:close/>
                    <a:moveTo>
                      <a:pt x="19" y="94"/>
                    </a:moveTo>
                    <a:cubicBezTo>
                      <a:pt x="16" y="94"/>
                      <a:pt x="14" y="97"/>
                      <a:pt x="14" y="100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6" y="105"/>
                      <a:pt x="19" y="105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9" y="105"/>
                      <a:pt x="101" y="102"/>
                      <a:pt x="101" y="100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1" y="97"/>
                      <a:pt x="99" y="94"/>
                      <a:pt x="96" y="94"/>
                    </a:cubicBezTo>
                    <a:cubicBezTo>
                      <a:pt x="19" y="94"/>
                      <a:pt x="19" y="94"/>
                      <a:pt x="19" y="94"/>
                    </a:cubicBezTo>
                    <a:close/>
                    <a:moveTo>
                      <a:pt x="148" y="29"/>
                    </a:moveTo>
                    <a:cubicBezTo>
                      <a:pt x="129" y="29"/>
                      <a:pt x="113" y="44"/>
                      <a:pt x="113" y="64"/>
                    </a:cubicBezTo>
                    <a:cubicBezTo>
                      <a:pt x="113" y="84"/>
                      <a:pt x="129" y="100"/>
                      <a:pt x="148" y="100"/>
                    </a:cubicBezTo>
                    <a:cubicBezTo>
                      <a:pt x="168" y="100"/>
                      <a:pt x="184" y="84"/>
                      <a:pt x="184" y="64"/>
                    </a:cubicBezTo>
                    <a:cubicBezTo>
                      <a:pt x="184" y="44"/>
                      <a:pt x="168" y="29"/>
                      <a:pt x="148" y="29"/>
                    </a:cubicBezTo>
                    <a:close/>
                    <a:moveTo>
                      <a:pt x="148" y="35"/>
                    </a:moveTo>
                    <a:cubicBezTo>
                      <a:pt x="133" y="35"/>
                      <a:pt x="120" y="48"/>
                      <a:pt x="120" y="64"/>
                    </a:cubicBezTo>
                    <a:cubicBezTo>
                      <a:pt x="120" y="80"/>
                      <a:pt x="133" y="93"/>
                      <a:pt x="148" y="93"/>
                    </a:cubicBezTo>
                    <a:cubicBezTo>
                      <a:pt x="164" y="93"/>
                      <a:pt x="177" y="80"/>
                      <a:pt x="177" y="64"/>
                    </a:cubicBezTo>
                    <a:cubicBezTo>
                      <a:pt x="177" y="48"/>
                      <a:pt x="164" y="35"/>
                      <a:pt x="148" y="35"/>
                    </a:cubicBezTo>
                    <a:close/>
                  </a:path>
                </a:pathLst>
              </a:cu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Freeform 97"/>
              <p:cNvSpPr/>
              <p:nvPr/>
            </p:nvSpPr>
            <p:spPr bwMode="auto">
              <a:xfrm>
                <a:off x="4471988" y="3641725"/>
                <a:ext cx="495300" cy="187325"/>
              </a:xfrm>
              <a:custGeom>
                <a:avLst/>
                <a:gdLst>
                  <a:gd name="T0" fmla="*/ 0 w 312"/>
                  <a:gd name="T1" fmla="*/ 19 h 118"/>
                  <a:gd name="T2" fmla="*/ 304 w 312"/>
                  <a:gd name="T3" fmla="*/ 118 h 118"/>
                  <a:gd name="T4" fmla="*/ 312 w 312"/>
                  <a:gd name="T5" fmla="*/ 98 h 118"/>
                  <a:gd name="T6" fmla="*/ 7 w 312"/>
                  <a:gd name="T7" fmla="*/ 0 h 118"/>
                  <a:gd name="T8" fmla="*/ 0 w 312"/>
                  <a:gd name="T9" fmla="*/ 1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2" h="118">
                    <a:moveTo>
                      <a:pt x="0" y="19"/>
                    </a:moveTo>
                    <a:lnTo>
                      <a:pt x="304" y="118"/>
                    </a:lnTo>
                    <a:lnTo>
                      <a:pt x="312" y="98"/>
                    </a:lnTo>
                    <a:lnTo>
                      <a:pt x="7" y="0"/>
                    </a:lnTo>
                    <a:lnTo>
                      <a:pt x="0" y="19"/>
                    </a:lnTo>
                    <a:close/>
                  </a:path>
                </a:pathLst>
              </a:cu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1"/>
          <a:srcRect r="1687" b="4416"/>
          <a:stretch>
            <a:fillRect/>
          </a:stretch>
        </p:blipFill>
        <p:spPr>
          <a:xfrm>
            <a:off x="6418580" y="1934210"/>
            <a:ext cx="1486535" cy="83883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rcRect l="10499" t="22374" r="12770" b="22950"/>
          <a:stretch>
            <a:fillRect/>
          </a:stretch>
        </p:blipFill>
        <p:spPr>
          <a:xfrm>
            <a:off x="10055225" y="5975985"/>
            <a:ext cx="1740535" cy="4775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4" name="Picture 33" descr="Android_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955" y="1558925"/>
            <a:ext cx="1609725" cy="1609725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3957320" y="1887855"/>
            <a:ext cx="1499870" cy="1187450"/>
            <a:chOff x="4870" y="3564"/>
            <a:chExt cx="2362" cy="1870"/>
          </a:xfrm>
        </p:grpSpPr>
        <p:grpSp>
          <p:nvGrpSpPr>
            <p:cNvPr id="19" name="组合 18"/>
            <p:cNvGrpSpPr/>
            <p:nvPr/>
          </p:nvGrpSpPr>
          <p:grpSpPr>
            <a:xfrm rot="0">
              <a:off x="4870" y="3564"/>
              <a:ext cx="2363" cy="1870"/>
              <a:chOff x="8999814" y="534777"/>
              <a:chExt cx="820038" cy="701415"/>
            </a:xfrm>
            <a:solidFill>
              <a:schemeClr val="bg1"/>
            </a:solidFill>
          </p:grpSpPr>
          <p:sp>
            <p:nvSpPr>
              <p:cNvPr id="20" name="Freeform 88"/>
              <p:cNvSpPr/>
              <p:nvPr/>
            </p:nvSpPr>
            <p:spPr bwMode="auto">
              <a:xfrm>
                <a:off x="9268002" y="1174303"/>
                <a:ext cx="293976" cy="36102"/>
              </a:xfrm>
              <a:custGeom>
                <a:avLst/>
                <a:gdLst>
                  <a:gd name="T0" fmla="*/ 18 w 24"/>
                  <a:gd name="T1" fmla="*/ 0 h 3"/>
                  <a:gd name="T2" fmla="*/ 6 w 24"/>
                  <a:gd name="T3" fmla="*/ 0 h 3"/>
                  <a:gd name="T4" fmla="*/ 4 w 24"/>
                  <a:gd name="T5" fmla="*/ 2 h 3"/>
                  <a:gd name="T6" fmla="*/ 0 w 24"/>
                  <a:gd name="T7" fmla="*/ 3 h 3"/>
                  <a:gd name="T8" fmla="*/ 0 w 24"/>
                  <a:gd name="T9" fmla="*/ 3 h 3"/>
                  <a:gd name="T10" fmla="*/ 24 w 24"/>
                  <a:gd name="T11" fmla="*/ 3 h 3"/>
                  <a:gd name="T12" fmla="*/ 24 w 24"/>
                  <a:gd name="T13" fmla="*/ 3 h 3"/>
                  <a:gd name="T14" fmla="*/ 20 w 24"/>
                  <a:gd name="T15" fmla="*/ 2 h 3"/>
                  <a:gd name="T16" fmla="*/ 18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Rectangle 89"/>
              <p:cNvSpPr>
                <a:spLocks noChangeArrowheads="1"/>
              </p:cNvSpPr>
              <p:nvPr/>
            </p:nvSpPr>
            <p:spPr bwMode="auto">
              <a:xfrm>
                <a:off x="9268002" y="1220720"/>
                <a:ext cx="293976" cy="15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90"/>
              <p:cNvSpPr/>
              <p:nvPr/>
            </p:nvSpPr>
            <p:spPr bwMode="auto">
              <a:xfrm>
                <a:off x="9319577" y="1107255"/>
                <a:ext cx="195984" cy="51575"/>
              </a:xfrm>
              <a:custGeom>
                <a:avLst/>
                <a:gdLst>
                  <a:gd name="T0" fmla="*/ 14 w 16"/>
                  <a:gd name="T1" fmla="*/ 4 h 4"/>
                  <a:gd name="T2" fmla="*/ 16 w 16"/>
                  <a:gd name="T3" fmla="*/ 0 h 4"/>
                  <a:gd name="T4" fmla="*/ 0 w 16"/>
                  <a:gd name="T5" fmla="*/ 0 h 4"/>
                  <a:gd name="T6" fmla="*/ 2 w 16"/>
                  <a:gd name="T7" fmla="*/ 4 h 4"/>
                  <a:gd name="T8" fmla="*/ 14 w 1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">
                    <a:moveTo>
                      <a:pt x="14" y="4"/>
                    </a:moveTo>
                    <a:cubicBezTo>
                      <a:pt x="14" y="2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2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Freeform 91"/>
              <p:cNvSpPr>
                <a:spLocks noEditPoints="1"/>
              </p:cNvSpPr>
              <p:nvPr/>
            </p:nvSpPr>
            <p:spPr bwMode="auto">
              <a:xfrm>
                <a:off x="8999814" y="534777"/>
                <a:ext cx="820038" cy="562164"/>
              </a:xfrm>
              <a:custGeom>
                <a:avLst/>
                <a:gdLst>
                  <a:gd name="T0" fmla="*/ 65 w 67"/>
                  <a:gd name="T1" fmla="*/ 0 h 45"/>
                  <a:gd name="T2" fmla="*/ 2 w 67"/>
                  <a:gd name="T3" fmla="*/ 0 h 45"/>
                  <a:gd name="T4" fmla="*/ 0 w 67"/>
                  <a:gd name="T5" fmla="*/ 2 h 45"/>
                  <a:gd name="T6" fmla="*/ 0 w 67"/>
                  <a:gd name="T7" fmla="*/ 43 h 45"/>
                  <a:gd name="T8" fmla="*/ 2 w 67"/>
                  <a:gd name="T9" fmla="*/ 45 h 45"/>
                  <a:gd name="T10" fmla="*/ 65 w 67"/>
                  <a:gd name="T11" fmla="*/ 45 h 45"/>
                  <a:gd name="T12" fmla="*/ 67 w 67"/>
                  <a:gd name="T13" fmla="*/ 43 h 45"/>
                  <a:gd name="T14" fmla="*/ 67 w 67"/>
                  <a:gd name="T15" fmla="*/ 2 h 45"/>
                  <a:gd name="T16" fmla="*/ 65 w 67"/>
                  <a:gd name="T17" fmla="*/ 0 h 45"/>
                  <a:gd name="T18" fmla="*/ 66 w 67"/>
                  <a:gd name="T19" fmla="*/ 39 h 45"/>
                  <a:gd name="T20" fmla="*/ 66 w 67"/>
                  <a:gd name="T21" fmla="*/ 39 h 45"/>
                  <a:gd name="T22" fmla="*/ 3 w 67"/>
                  <a:gd name="T23" fmla="*/ 39 h 45"/>
                  <a:gd name="T24" fmla="*/ 2 w 67"/>
                  <a:gd name="T25" fmla="*/ 39 h 45"/>
                  <a:gd name="T26" fmla="*/ 2 w 67"/>
                  <a:gd name="T27" fmla="*/ 2 h 45"/>
                  <a:gd name="T28" fmla="*/ 3 w 67"/>
                  <a:gd name="T29" fmla="*/ 2 h 45"/>
                  <a:gd name="T30" fmla="*/ 66 w 67"/>
                  <a:gd name="T31" fmla="*/ 2 h 45"/>
                  <a:gd name="T32" fmla="*/ 66 w 67"/>
                  <a:gd name="T33" fmla="*/ 2 h 45"/>
                  <a:gd name="T34" fmla="*/ 66 w 67"/>
                  <a:gd name="T3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5">
                    <a:moveTo>
                      <a:pt x="6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7" y="45"/>
                      <a:pt x="67" y="44"/>
                      <a:pt x="67" y="43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5" y="0"/>
                    </a:cubicBezTo>
                    <a:close/>
                    <a:moveTo>
                      <a:pt x="66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2" y="39"/>
                      <a:pt x="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6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rcRect r="29728" b="16887"/>
            <a:stretch>
              <a:fillRect/>
            </a:stretch>
          </p:blipFill>
          <p:spPr>
            <a:xfrm>
              <a:off x="4919" y="3646"/>
              <a:ext cx="2264" cy="1349"/>
            </a:xfrm>
            <a:prstGeom prst="rect">
              <a:avLst/>
            </a:prstGeom>
          </p:spPr>
        </p:pic>
      </p:grpSp>
      <p:sp>
        <p:nvSpPr>
          <p:cNvPr id="2" name="文本框 4"/>
          <p:cNvSpPr txBox="1"/>
          <p:nvPr/>
        </p:nvSpPr>
        <p:spPr>
          <a:xfrm>
            <a:off x="8923020" y="3611880"/>
            <a:ext cx="16770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Mentor App</a:t>
            </a:r>
            <a:endParaRPr lang="en-GB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7" name="组合 25"/>
          <p:cNvGrpSpPr/>
          <p:nvPr/>
        </p:nvGrpSpPr>
        <p:grpSpPr>
          <a:xfrm>
            <a:off x="8631873" y="1348105"/>
            <a:ext cx="2151062" cy="2152650"/>
            <a:chOff x="5183367" y="1770505"/>
            <a:chExt cx="2151303" cy="2151303"/>
          </a:xfrm>
          <a:solidFill>
            <a:srgbClr val="FD0000"/>
          </a:solidFill>
        </p:grpSpPr>
        <p:grpSp>
          <p:nvGrpSpPr>
            <p:cNvPr id="8" name="组合 26"/>
            <p:cNvGrpSpPr/>
            <p:nvPr/>
          </p:nvGrpSpPr>
          <p:grpSpPr>
            <a:xfrm>
              <a:off x="5183367" y="1770505"/>
              <a:ext cx="2151303" cy="2151303"/>
              <a:chOff x="683546" y="1916832"/>
              <a:chExt cx="2367329" cy="2367329"/>
            </a:xfrm>
            <a:grpFill/>
          </p:grpSpPr>
          <p:sp>
            <p:nvSpPr>
              <p:cNvPr id="9" name="椭圆 30"/>
              <p:cNvSpPr/>
              <p:nvPr/>
            </p:nvSpPr>
            <p:spPr>
              <a:xfrm>
                <a:off x="683546" y="1916832"/>
                <a:ext cx="2367329" cy="236732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椭圆 31"/>
              <p:cNvSpPr/>
              <p:nvPr/>
            </p:nvSpPr>
            <p:spPr>
              <a:xfrm>
                <a:off x="772010" y="2005296"/>
                <a:ext cx="2208505" cy="2208505"/>
              </a:xfrm>
              <a:prstGeom prst="ellipse">
                <a:avLst/>
              </a:prstGeom>
              <a:solidFill>
                <a:srgbClr val="FD00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组合 27"/>
            <p:cNvGrpSpPr/>
            <p:nvPr/>
          </p:nvGrpSpPr>
          <p:grpSpPr>
            <a:xfrm>
              <a:off x="5754474" y="2367067"/>
              <a:ext cx="1091499" cy="950357"/>
              <a:chOff x="4275138" y="3641725"/>
              <a:chExt cx="736600" cy="641350"/>
            </a:xfrm>
            <a:grpFill/>
          </p:grpSpPr>
          <p:sp>
            <p:nvSpPr>
              <p:cNvPr id="12" name="Freeform 96"/>
              <p:cNvSpPr>
                <a:spLocks noEditPoints="1"/>
              </p:cNvSpPr>
              <p:nvPr/>
            </p:nvSpPr>
            <p:spPr bwMode="auto">
              <a:xfrm>
                <a:off x="4275138" y="3794125"/>
                <a:ext cx="736600" cy="488950"/>
              </a:xfrm>
              <a:custGeom>
                <a:avLst/>
                <a:gdLst>
                  <a:gd name="T0" fmla="*/ 175 w 194"/>
                  <a:gd name="T1" fmla="*/ 0 h 128"/>
                  <a:gd name="T2" fmla="*/ 194 w 194"/>
                  <a:gd name="T3" fmla="*/ 109 h 128"/>
                  <a:gd name="T4" fmla="*/ 20 w 194"/>
                  <a:gd name="T5" fmla="*/ 128 h 128"/>
                  <a:gd name="T6" fmla="*/ 0 w 194"/>
                  <a:gd name="T7" fmla="*/ 19 h 128"/>
                  <a:gd name="T8" fmla="*/ 19 w 194"/>
                  <a:gd name="T9" fmla="*/ 23 h 128"/>
                  <a:gd name="T10" fmla="*/ 14 w 194"/>
                  <a:gd name="T11" fmla="*/ 29 h 128"/>
                  <a:gd name="T12" fmla="*/ 96 w 194"/>
                  <a:gd name="T13" fmla="*/ 34 h 128"/>
                  <a:gd name="T14" fmla="*/ 101 w 194"/>
                  <a:gd name="T15" fmla="*/ 29 h 128"/>
                  <a:gd name="T16" fmla="*/ 19 w 194"/>
                  <a:gd name="T17" fmla="*/ 23 h 128"/>
                  <a:gd name="T18" fmla="*/ 14 w 194"/>
                  <a:gd name="T19" fmla="*/ 46 h 128"/>
                  <a:gd name="T20" fmla="*/ 19 w 194"/>
                  <a:gd name="T21" fmla="*/ 52 h 128"/>
                  <a:gd name="T22" fmla="*/ 101 w 194"/>
                  <a:gd name="T23" fmla="*/ 46 h 128"/>
                  <a:gd name="T24" fmla="*/ 96 w 194"/>
                  <a:gd name="T25" fmla="*/ 41 h 128"/>
                  <a:gd name="T26" fmla="*/ 19 w 194"/>
                  <a:gd name="T27" fmla="*/ 59 h 128"/>
                  <a:gd name="T28" fmla="*/ 14 w 194"/>
                  <a:gd name="T29" fmla="*/ 64 h 128"/>
                  <a:gd name="T30" fmla="*/ 96 w 194"/>
                  <a:gd name="T31" fmla="*/ 69 h 128"/>
                  <a:gd name="T32" fmla="*/ 101 w 194"/>
                  <a:gd name="T33" fmla="*/ 64 h 128"/>
                  <a:gd name="T34" fmla="*/ 19 w 194"/>
                  <a:gd name="T35" fmla="*/ 59 h 128"/>
                  <a:gd name="T36" fmla="*/ 14 w 194"/>
                  <a:gd name="T37" fmla="*/ 82 h 128"/>
                  <a:gd name="T38" fmla="*/ 19 w 194"/>
                  <a:gd name="T39" fmla="*/ 87 h 128"/>
                  <a:gd name="T40" fmla="*/ 101 w 194"/>
                  <a:gd name="T41" fmla="*/ 82 h 128"/>
                  <a:gd name="T42" fmla="*/ 96 w 194"/>
                  <a:gd name="T43" fmla="*/ 77 h 128"/>
                  <a:gd name="T44" fmla="*/ 19 w 194"/>
                  <a:gd name="T45" fmla="*/ 94 h 128"/>
                  <a:gd name="T46" fmla="*/ 14 w 194"/>
                  <a:gd name="T47" fmla="*/ 100 h 128"/>
                  <a:gd name="T48" fmla="*/ 96 w 194"/>
                  <a:gd name="T49" fmla="*/ 105 h 128"/>
                  <a:gd name="T50" fmla="*/ 101 w 194"/>
                  <a:gd name="T51" fmla="*/ 100 h 128"/>
                  <a:gd name="T52" fmla="*/ 19 w 194"/>
                  <a:gd name="T53" fmla="*/ 94 h 128"/>
                  <a:gd name="T54" fmla="*/ 113 w 194"/>
                  <a:gd name="T55" fmla="*/ 64 h 128"/>
                  <a:gd name="T56" fmla="*/ 184 w 194"/>
                  <a:gd name="T57" fmla="*/ 64 h 128"/>
                  <a:gd name="T58" fmla="*/ 148 w 194"/>
                  <a:gd name="T59" fmla="*/ 35 h 128"/>
                  <a:gd name="T60" fmla="*/ 148 w 194"/>
                  <a:gd name="T61" fmla="*/ 93 h 128"/>
                  <a:gd name="T62" fmla="*/ 148 w 194"/>
                  <a:gd name="T63" fmla="*/ 3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4" h="128">
                    <a:moveTo>
                      <a:pt x="20" y="0"/>
                    </a:moveTo>
                    <a:cubicBezTo>
                      <a:pt x="175" y="0"/>
                      <a:pt x="175" y="0"/>
                      <a:pt x="175" y="0"/>
                    </a:cubicBezTo>
                    <a:cubicBezTo>
                      <a:pt x="186" y="0"/>
                      <a:pt x="194" y="9"/>
                      <a:pt x="194" y="19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194" y="119"/>
                      <a:pt x="186" y="128"/>
                      <a:pt x="175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9" y="128"/>
                      <a:pt x="0" y="119"/>
                      <a:pt x="0" y="10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  <a:moveTo>
                      <a:pt x="19" y="23"/>
                    </a:moveTo>
                    <a:cubicBezTo>
                      <a:pt x="16" y="23"/>
                      <a:pt x="14" y="26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2"/>
                      <a:pt x="16" y="34"/>
                      <a:pt x="19" y="34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9" y="34"/>
                      <a:pt x="101" y="32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26"/>
                      <a:pt x="99" y="23"/>
                      <a:pt x="96" y="23"/>
                    </a:cubicBezTo>
                    <a:cubicBezTo>
                      <a:pt x="19" y="23"/>
                      <a:pt x="19" y="23"/>
                      <a:pt x="19" y="23"/>
                    </a:cubicBezTo>
                    <a:close/>
                    <a:moveTo>
                      <a:pt x="19" y="41"/>
                    </a:moveTo>
                    <a:cubicBezTo>
                      <a:pt x="16" y="41"/>
                      <a:pt x="14" y="44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9"/>
                      <a:pt x="16" y="52"/>
                      <a:pt x="19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2"/>
                      <a:pt x="101" y="49"/>
                      <a:pt x="101" y="46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01" y="44"/>
                      <a:pt x="99" y="41"/>
                      <a:pt x="96" y="41"/>
                    </a:cubicBezTo>
                    <a:cubicBezTo>
                      <a:pt x="19" y="41"/>
                      <a:pt x="19" y="41"/>
                      <a:pt x="19" y="41"/>
                    </a:cubicBezTo>
                    <a:close/>
                    <a:moveTo>
                      <a:pt x="19" y="59"/>
                    </a:moveTo>
                    <a:cubicBezTo>
                      <a:pt x="16" y="59"/>
                      <a:pt x="14" y="61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7"/>
                      <a:pt x="16" y="69"/>
                      <a:pt x="19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9" y="69"/>
                      <a:pt x="101" y="67"/>
                      <a:pt x="101" y="64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01" y="61"/>
                      <a:pt x="99" y="59"/>
                      <a:pt x="96" y="59"/>
                    </a:cubicBezTo>
                    <a:cubicBezTo>
                      <a:pt x="19" y="59"/>
                      <a:pt x="19" y="59"/>
                      <a:pt x="19" y="59"/>
                    </a:cubicBezTo>
                    <a:close/>
                    <a:moveTo>
                      <a:pt x="19" y="77"/>
                    </a:moveTo>
                    <a:cubicBezTo>
                      <a:pt x="16" y="77"/>
                      <a:pt x="14" y="79"/>
                      <a:pt x="14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4" y="85"/>
                      <a:pt x="16" y="87"/>
                      <a:pt x="19" y="87"/>
                    </a:cubicBezTo>
                    <a:cubicBezTo>
                      <a:pt x="96" y="87"/>
                      <a:pt x="96" y="87"/>
                      <a:pt x="96" y="87"/>
                    </a:cubicBezTo>
                    <a:cubicBezTo>
                      <a:pt x="99" y="87"/>
                      <a:pt x="101" y="85"/>
                      <a:pt x="101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1" y="79"/>
                      <a:pt x="99" y="77"/>
                      <a:pt x="96" y="77"/>
                    </a:cubicBezTo>
                    <a:cubicBezTo>
                      <a:pt x="19" y="77"/>
                      <a:pt x="19" y="77"/>
                      <a:pt x="19" y="77"/>
                    </a:cubicBezTo>
                    <a:close/>
                    <a:moveTo>
                      <a:pt x="19" y="94"/>
                    </a:moveTo>
                    <a:cubicBezTo>
                      <a:pt x="16" y="94"/>
                      <a:pt x="14" y="97"/>
                      <a:pt x="14" y="100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6" y="105"/>
                      <a:pt x="19" y="105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9" y="105"/>
                      <a:pt x="101" y="102"/>
                      <a:pt x="101" y="100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1" y="97"/>
                      <a:pt x="99" y="94"/>
                      <a:pt x="96" y="94"/>
                    </a:cubicBezTo>
                    <a:cubicBezTo>
                      <a:pt x="19" y="94"/>
                      <a:pt x="19" y="94"/>
                      <a:pt x="19" y="94"/>
                    </a:cubicBezTo>
                    <a:close/>
                    <a:moveTo>
                      <a:pt x="148" y="29"/>
                    </a:moveTo>
                    <a:cubicBezTo>
                      <a:pt x="129" y="29"/>
                      <a:pt x="113" y="44"/>
                      <a:pt x="113" y="64"/>
                    </a:cubicBezTo>
                    <a:cubicBezTo>
                      <a:pt x="113" y="84"/>
                      <a:pt x="129" y="100"/>
                      <a:pt x="148" y="100"/>
                    </a:cubicBezTo>
                    <a:cubicBezTo>
                      <a:pt x="168" y="100"/>
                      <a:pt x="184" y="84"/>
                      <a:pt x="184" y="64"/>
                    </a:cubicBezTo>
                    <a:cubicBezTo>
                      <a:pt x="184" y="44"/>
                      <a:pt x="168" y="29"/>
                      <a:pt x="148" y="29"/>
                    </a:cubicBezTo>
                    <a:close/>
                    <a:moveTo>
                      <a:pt x="148" y="35"/>
                    </a:moveTo>
                    <a:cubicBezTo>
                      <a:pt x="133" y="35"/>
                      <a:pt x="120" y="48"/>
                      <a:pt x="120" y="64"/>
                    </a:cubicBezTo>
                    <a:cubicBezTo>
                      <a:pt x="120" y="80"/>
                      <a:pt x="133" y="93"/>
                      <a:pt x="148" y="93"/>
                    </a:cubicBezTo>
                    <a:cubicBezTo>
                      <a:pt x="164" y="93"/>
                      <a:pt x="177" y="80"/>
                      <a:pt x="177" y="64"/>
                    </a:cubicBezTo>
                    <a:cubicBezTo>
                      <a:pt x="177" y="48"/>
                      <a:pt x="164" y="35"/>
                      <a:pt x="148" y="35"/>
                    </a:cubicBezTo>
                    <a:close/>
                  </a:path>
                </a:pathLst>
              </a:custGeom>
              <a:ln w="9525">
                <a:noFill/>
                <a:rou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Freeform 97"/>
              <p:cNvSpPr/>
              <p:nvPr/>
            </p:nvSpPr>
            <p:spPr bwMode="auto">
              <a:xfrm>
                <a:off x="4471988" y="3641725"/>
                <a:ext cx="495300" cy="187325"/>
              </a:xfrm>
              <a:custGeom>
                <a:avLst/>
                <a:gdLst>
                  <a:gd name="T0" fmla="*/ 0 w 312"/>
                  <a:gd name="T1" fmla="*/ 19 h 118"/>
                  <a:gd name="T2" fmla="*/ 304 w 312"/>
                  <a:gd name="T3" fmla="*/ 118 h 118"/>
                  <a:gd name="T4" fmla="*/ 312 w 312"/>
                  <a:gd name="T5" fmla="*/ 98 h 118"/>
                  <a:gd name="T6" fmla="*/ 7 w 312"/>
                  <a:gd name="T7" fmla="*/ 0 h 118"/>
                  <a:gd name="T8" fmla="*/ 0 w 312"/>
                  <a:gd name="T9" fmla="*/ 1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2" h="118">
                    <a:moveTo>
                      <a:pt x="0" y="19"/>
                    </a:moveTo>
                    <a:lnTo>
                      <a:pt x="304" y="118"/>
                    </a:lnTo>
                    <a:lnTo>
                      <a:pt x="312" y="98"/>
                    </a:lnTo>
                    <a:lnTo>
                      <a:pt x="7" y="0"/>
                    </a:lnTo>
                    <a:lnTo>
                      <a:pt x="0" y="19"/>
                    </a:lnTo>
                    <a:close/>
                  </a:path>
                </a:pathLst>
              </a:custGeom>
              <a:ln w="9525">
                <a:noFill/>
                <a:rou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8745" y="1935480"/>
            <a:ext cx="1455420" cy="861060"/>
          </a:xfrm>
          <a:prstGeom prst="rect">
            <a:avLst/>
          </a:prstGeom>
        </p:spPr>
      </p:pic>
      <p:grpSp>
        <p:nvGrpSpPr>
          <p:cNvPr id="37" name="组合 18"/>
          <p:cNvGrpSpPr/>
          <p:nvPr/>
        </p:nvGrpSpPr>
        <p:grpSpPr>
          <a:xfrm rot="0">
            <a:off x="6404610" y="1888490"/>
            <a:ext cx="1500505" cy="1243965"/>
            <a:chOff x="8999814" y="534777"/>
            <a:chExt cx="820038" cy="701415"/>
          </a:xfrm>
          <a:solidFill>
            <a:schemeClr val="bg1"/>
          </a:solidFill>
        </p:grpSpPr>
        <p:sp>
          <p:nvSpPr>
            <p:cNvPr id="41" name="Freeform 88"/>
            <p:cNvSpPr/>
            <p:nvPr/>
          </p:nvSpPr>
          <p:spPr bwMode="auto">
            <a:xfrm>
              <a:off x="9268002" y="1174303"/>
              <a:ext cx="293976" cy="36102"/>
            </a:xfrm>
            <a:custGeom>
              <a:avLst/>
              <a:gdLst>
                <a:gd name="T0" fmla="*/ 18 w 24"/>
                <a:gd name="T1" fmla="*/ 0 h 3"/>
                <a:gd name="T2" fmla="*/ 6 w 24"/>
                <a:gd name="T3" fmla="*/ 0 h 3"/>
                <a:gd name="T4" fmla="*/ 4 w 24"/>
                <a:gd name="T5" fmla="*/ 2 h 3"/>
                <a:gd name="T6" fmla="*/ 0 w 24"/>
                <a:gd name="T7" fmla="*/ 3 h 3"/>
                <a:gd name="T8" fmla="*/ 0 w 24"/>
                <a:gd name="T9" fmla="*/ 3 h 3"/>
                <a:gd name="T10" fmla="*/ 24 w 24"/>
                <a:gd name="T11" fmla="*/ 3 h 3"/>
                <a:gd name="T12" fmla="*/ 24 w 24"/>
                <a:gd name="T13" fmla="*/ 3 h 3"/>
                <a:gd name="T14" fmla="*/ 20 w 24"/>
                <a:gd name="T15" fmla="*/ 2 h 3"/>
                <a:gd name="T16" fmla="*/ 18 w 2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5" y="1"/>
                    <a:pt x="4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0" y="2"/>
                  </a:cubicBezTo>
                  <a:cubicBezTo>
                    <a:pt x="19" y="1"/>
                    <a:pt x="18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Rectangle 89"/>
            <p:cNvSpPr>
              <a:spLocks noChangeArrowheads="1"/>
            </p:cNvSpPr>
            <p:nvPr/>
          </p:nvSpPr>
          <p:spPr bwMode="auto">
            <a:xfrm>
              <a:off x="9268002" y="1220720"/>
              <a:ext cx="293976" cy="154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Freeform 90"/>
            <p:cNvSpPr/>
            <p:nvPr/>
          </p:nvSpPr>
          <p:spPr bwMode="auto">
            <a:xfrm>
              <a:off x="9319577" y="1107255"/>
              <a:ext cx="195984" cy="51575"/>
            </a:xfrm>
            <a:custGeom>
              <a:avLst/>
              <a:gdLst>
                <a:gd name="T0" fmla="*/ 14 w 16"/>
                <a:gd name="T1" fmla="*/ 4 h 4"/>
                <a:gd name="T2" fmla="*/ 16 w 16"/>
                <a:gd name="T3" fmla="*/ 0 h 4"/>
                <a:gd name="T4" fmla="*/ 0 w 16"/>
                <a:gd name="T5" fmla="*/ 0 h 4"/>
                <a:gd name="T6" fmla="*/ 2 w 16"/>
                <a:gd name="T7" fmla="*/ 4 h 4"/>
                <a:gd name="T8" fmla="*/ 14 w 1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">
                  <a:moveTo>
                    <a:pt x="14" y="4"/>
                  </a:moveTo>
                  <a:cubicBezTo>
                    <a:pt x="14" y="2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"/>
                    <a:pt x="2" y="4"/>
                  </a:cubicBez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Freeform 91"/>
            <p:cNvSpPr>
              <a:spLocks noEditPoints="1"/>
            </p:cNvSpPr>
            <p:nvPr/>
          </p:nvSpPr>
          <p:spPr bwMode="auto">
            <a:xfrm>
              <a:off x="8999814" y="534777"/>
              <a:ext cx="820038" cy="562164"/>
            </a:xfrm>
            <a:custGeom>
              <a:avLst/>
              <a:gdLst>
                <a:gd name="T0" fmla="*/ 65 w 67"/>
                <a:gd name="T1" fmla="*/ 0 h 45"/>
                <a:gd name="T2" fmla="*/ 2 w 67"/>
                <a:gd name="T3" fmla="*/ 0 h 45"/>
                <a:gd name="T4" fmla="*/ 0 w 67"/>
                <a:gd name="T5" fmla="*/ 2 h 45"/>
                <a:gd name="T6" fmla="*/ 0 w 67"/>
                <a:gd name="T7" fmla="*/ 43 h 45"/>
                <a:gd name="T8" fmla="*/ 2 w 67"/>
                <a:gd name="T9" fmla="*/ 45 h 45"/>
                <a:gd name="T10" fmla="*/ 65 w 67"/>
                <a:gd name="T11" fmla="*/ 45 h 45"/>
                <a:gd name="T12" fmla="*/ 67 w 67"/>
                <a:gd name="T13" fmla="*/ 43 h 45"/>
                <a:gd name="T14" fmla="*/ 67 w 67"/>
                <a:gd name="T15" fmla="*/ 2 h 45"/>
                <a:gd name="T16" fmla="*/ 65 w 67"/>
                <a:gd name="T17" fmla="*/ 0 h 45"/>
                <a:gd name="T18" fmla="*/ 66 w 67"/>
                <a:gd name="T19" fmla="*/ 39 h 45"/>
                <a:gd name="T20" fmla="*/ 66 w 67"/>
                <a:gd name="T21" fmla="*/ 39 h 45"/>
                <a:gd name="T22" fmla="*/ 3 w 67"/>
                <a:gd name="T23" fmla="*/ 39 h 45"/>
                <a:gd name="T24" fmla="*/ 2 w 67"/>
                <a:gd name="T25" fmla="*/ 39 h 45"/>
                <a:gd name="T26" fmla="*/ 2 w 67"/>
                <a:gd name="T27" fmla="*/ 2 h 45"/>
                <a:gd name="T28" fmla="*/ 3 w 67"/>
                <a:gd name="T29" fmla="*/ 2 h 45"/>
                <a:gd name="T30" fmla="*/ 66 w 67"/>
                <a:gd name="T31" fmla="*/ 2 h 45"/>
                <a:gd name="T32" fmla="*/ 66 w 67"/>
                <a:gd name="T33" fmla="*/ 2 h 45"/>
                <a:gd name="T34" fmla="*/ 66 w 67"/>
                <a:gd name="T35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5">
                  <a:moveTo>
                    <a:pt x="6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1" y="45"/>
                    <a:pt x="2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7" y="45"/>
                    <a:pt x="67" y="44"/>
                    <a:pt x="67" y="43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7" y="1"/>
                    <a:pt x="67" y="0"/>
                    <a:pt x="65" y="0"/>
                  </a:cubicBezTo>
                  <a:close/>
                  <a:moveTo>
                    <a:pt x="66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2" y="39"/>
                    <a:pt x="2" y="3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6" y="2"/>
                    <a:pt x="66" y="2"/>
                    <a:pt x="66" y="2"/>
                  </a:cubicBezTo>
                  <a:lnTo>
                    <a:pt x="6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" name="组合 18"/>
          <p:cNvGrpSpPr/>
          <p:nvPr/>
        </p:nvGrpSpPr>
        <p:grpSpPr>
          <a:xfrm rot="0">
            <a:off x="8963025" y="1915795"/>
            <a:ext cx="1500505" cy="1243965"/>
            <a:chOff x="8999814" y="534777"/>
            <a:chExt cx="820038" cy="701415"/>
          </a:xfrm>
          <a:solidFill>
            <a:schemeClr val="bg1"/>
          </a:solidFill>
        </p:grpSpPr>
        <p:sp>
          <p:nvSpPr>
            <p:cNvPr id="47" name="Freeform 88"/>
            <p:cNvSpPr/>
            <p:nvPr/>
          </p:nvSpPr>
          <p:spPr bwMode="auto">
            <a:xfrm>
              <a:off x="9268002" y="1174303"/>
              <a:ext cx="293976" cy="36102"/>
            </a:xfrm>
            <a:custGeom>
              <a:avLst/>
              <a:gdLst>
                <a:gd name="T0" fmla="*/ 18 w 24"/>
                <a:gd name="T1" fmla="*/ 0 h 3"/>
                <a:gd name="T2" fmla="*/ 6 w 24"/>
                <a:gd name="T3" fmla="*/ 0 h 3"/>
                <a:gd name="T4" fmla="*/ 4 w 24"/>
                <a:gd name="T5" fmla="*/ 2 h 3"/>
                <a:gd name="T6" fmla="*/ 0 w 24"/>
                <a:gd name="T7" fmla="*/ 3 h 3"/>
                <a:gd name="T8" fmla="*/ 0 w 24"/>
                <a:gd name="T9" fmla="*/ 3 h 3"/>
                <a:gd name="T10" fmla="*/ 24 w 24"/>
                <a:gd name="T11" fmla="*/ 3 h 3"/>
                <a:gd name="T12" fmla="*/ 24 w 24"/>
                <a:gd name="T13" fmla="*/ 3 h 3"/>
                <a:gd name="T14" fmla="*/ 20 w 24"/>
                <a:gd name="T15" fmla="*/ 2 h 3"/>
                <a:gd name="T16" fmla="*/ 18 w 2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5" y="1"/>
                    <a:pt x="4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0" y="2"/>
                  </a:cubicBezTo>
                  <a:cubicBezTo>
                    <a:pt x="19" y="1"/>
                    <a:pt x="18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Rectangle 89"/>
            <p:cNvSpPr>
              <a:spLocks noChangeArrowheads="1"/>
            </p:cNvSpPr>
            <p:nvPr/>
          </p:nvSpPr>
          <p:spPr bwMode="auto">
            <a:xfrm>
              <a:off x="9268002" y="1220720"/>
              <a:ext cx="293976" cy="154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90"/>
            <p:cNvSpPr/>
            <p:nvPr/>
          </p:nvSpPr>
          <p:spPr bwMode="auto">
            <a:xfrm>
              <a:off x="9319577" y="1107255"/>
              <a:ext cx="195984" cy="51575"/>
            </a:xfrm>
            <a:custGeom>
              <a:avLst/>
              <a:gdLst>
                <a:gd name="T0" fmla="*/ 14 w 16"/>
                <a:gd name="T1" fmla="*/ 4 h 4"/>
                <a:gd name="T2" fmla="*/ 16 w 16"/>
                <a:gd name="T3" fmla="*/ 0 h 4"/>
                <a:gd name="T4" fmla="*/ 0 w 16"/>
                <a:gd name="T5" fmla="*/ 0 h 4"/>
                <a:gd name="T6" fmla="*/ 2 w 16"/>
                <a:gd name="T7" fmla="*/ 4 h 4"/>
                <a:gd name="T8" fmla="*/ 14 w 1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">
                  <a:moveTo>
                    <a:pt x="14" y="4"/>
                  </a:moveTo>
                  <a:cubicBezTo>
                    <a:pt x="14" y="2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"/>
                    <a:pt x="2" y="4"/>
                  </a:cubicBez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91"/>
            <p:cNvSpPr>
              <a:spLocks noEditPoints="1"/>
            </p:cNvSpPr>
            <p:nvPr/>
          </p:nvSpPr>
          <p:spPr bwMode="auto">
            <a:xfrm>
              <a:off x="8999814" y="534777"/>
              <a:ext cx="820038" cy="562164"/>
            </a:xfrm>
            <a:custGeom>
              <a:avLst/>
              <a:gdLst>
                <a:gd name="T0" fmla="*/ 65 w 67"/>
                <a:gd name="T1" fmla="*/ 0 h 45"/>
                <a:gd name="T2" fmla="*/ 2 w 67"/>
                <a:gd name="T3" fmla="*/ 0 h 45"/>
                <a:gd name="T4" fmla="*/ 0 w 67"/>
                <a:gd name="T5" fmla="*/ 2 h 45"/>
                <a:gd name="T6" fmla="*/ 0 w 67"/>
                <a:gd name="T7" fmla="*/ 43 h 45"/>
                <a:gd name="T8" fmla="*/ 2 w 67"/>
                <a:gd name="T9" fmla="*/ 45 h 45"/>
                <a:gd name="T10" fmla="*/ 65 w 67"/>
                <a:gd name="T11" fmla="*/ 45 h 45"/>
                <a:gd name="T12" fmla="*/ 67 w 67"/>
                <a:gd name="T13" fmla="*/ 43 h 45"/>
                <a:gd name="T14" fmla="*/ 67 w 67"/>
                <a:gd name="T15" fmla="*/ 2 h 45"/>
                <a:gd name="T16" fmla="*/ 65 w 67"/>
                <a:gd name="T17" fmla="*/ 0 h 45"/>
                <a:gd name="T18" fmla="*/ 66 w 67"/>
                <a:gd name="T19" fmla="*/ 39 h 45"/>
                <a:gd name="T20" fmla="*/ 66 w 67"/>
                <a:gd name="T21" fmla="*/ 39 h 45"/>
                <a:gd name="T22" fmla="*/ 3 w 67"/>
                <a:gd name="T23" fmla="*/ 39 h 45"/>
                <a:gd name="T24" fmla="*/ 2 w 67"/>
                <a:gd name="T25" fmla="*/ 39 h 45"/>
                <a:gd name="T26" fmla="*/ 2 w 67"/>
                <a:gd name="T27" fmla="*/ 2 h 45"/>
                <a:gd name="T28" fmla="*/ 3 w 67"/>
                <a:gd name="T29" fmla="*/ 2 h 45"/>
                <a:gd name="T30" fmla="*/ 66 w 67"/>
                <a:gd name="T31" fmla="*/ 2 h 45"/>
                <a:gd name="T32" fmla="*/ 66 w 67"/>
                <a:gd name="T33" fmla="*/ 2 h 45"/>
                <a:gd name="T34" fmla="*/ 66 w 67"/>
                <a:gd name="T35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5">
                  <a:moveTo>
                    <a:pt x="6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1" y="45"/>
                    <a:pt x="2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7" y="45"/>
                    <a:pt x="67" y="44"/>
                    <a:pt x="67" y="43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7" y="1"/>
                    <a:pt x="67" y="0"/>
                    <a:pt x="65" y="0"/>
                  </a:cubicBezTo>
                  <a:close/>
                  <a:moveTo>
                    <a:pt x="66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2" y="39"/>
                    <a:pt x="2" y="3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6" y="2"/>
                    <a:pt x="66" y="2"/>
                    <a:pt x="66" y="2"/>
                  </a:cubicBezTo>
                  <a:lnTo>
                    <a:pt x="6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Android App Features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525" y="1381125"/>
            <a:ext cx="12192000" cy="1831975"/>
          </a:xfrm>
          <a:prstGeom prst="rect">
            <a:avLst/>
          </a:prstGeom>
          <a:solidFill>
            <a:srgbClr val="00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4500" y="4314825"/>
            <a:ext cx="22879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Bible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4325" y="4853305"/>
            <a:ext cx="26162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Multiple versions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Searchable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Take notes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Bookmark passages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Interactive with ebooks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本框 11"/>
          <p:cNvSpPr txBox="1"/>
          <p:nvPr/>
        </p:nvSpPr>
        <p:spPr>
          <a:xfrm>
            <a:off x="3219450" y="4314825"/>
            <a:ext cx="27736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Resources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3013075" y="4853305"/>
            <a:ext cx="304609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Ebooks, PDFs, Video, Audio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Fully encrypted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Bookmarks &amp; notes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Ebook reader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Searchable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11"/>
          <p:cNvSpPr txBox="1"/>
          <p:nvPr/>
        </p:nvSpPr>
        <p:spPr>
          <a:xfrm>
            <a:off x="6390640" y="4314825"/>
            <a:ext cx="25888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Reading Plans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矩形 13"/>
          <p:cNvSpPr/>
          <p:nvPr/>
        </p:nvSpPr>
        <p:spPr>
          <a:xfrm>
            <a:off x="6184265" y="4853305"/>
            <a:ext cx="304609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Customizable reading plans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Session-based learning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Fully trackable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Certificate awards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Progress charts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9501505" y="4314825"/>
            <a:ext cx="24364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Downloads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矩形 13"/>
          <p:cNvSpPr/>
          <p:nvPr/>
        </p:nvSpPr>
        <p:spPr>
          <a:xfrm>
            <a:off x="9403080" y="4853305"/>
            <a:ext cx="26670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Download new content 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Backup progress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Sync with Web App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5" name="图片 5" descr="C:\Users\jmali\Google Drive (leehardingsoftware@gmail.com)\LEARN\Docs\app\captures\oct 18\sync.pngsync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501823" y="1052513"/>
            <a:ext cx="2179955" cy="3169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Content Placeholder 7" descr="C:\Users\jmali\Google Drive (leehardingsoftware@gmail.com)\LEARN\Images\screenshots\bible.pngbible"/>
          <p:cNvPicPr>
            <a:picLocks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6885" y="661035"/>
            <a:ext cx="2223135" cy="3952240"/>
          </a:xfrm>
          <a:prstGeom prst="rect">
            <a:avLst/>
          </a:prstGeom>
        </p:spPr>
      </p:pic>
      <p:pic>
        <p:nvPicPr>
          <p:cNvPr id="7" name="Content Placeholder 7" descr="resourc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945" y="668655"/>
            <a:ext cx="2218055" cy="3945255"/>
          </a:xfrm>
          <a:prstGeom prst="rect">
            <a:avLst/>
          </a:prstGeom>
        </p:spPr>
      </p:pic>
      <p:pic>
        <p:nvPicPr>
          <p:cNvPr id="10" name="Content Placeholder 7" descr="C:\Users\jmali\Google Drive (leehardingsoftware@gmail.com)\LEARN\Images\screenshots\plans.pngplans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96380" y="661035"/>
            <a:ext cx="2222500" cy="395224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2" grpId="0"/>
      <p:bldP spid="14" grpId="0"/>
      <p:bldP spid="2" grpId="0"/>
      <p:bldP spid="13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Android App Features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525" y="1381125"/>
            <a:ext cx="12192000" cy="1831975"/>
          </a:xfrm>
          <a:prstGeom prst="rect">
            <a:avLst/>
          </a:prstGeom>
          <a:solidFill>
            <a:srgbClr val="00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4500" y="4314825"/>
            <a:ext cx="22879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Portal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4325" y="4853305"/>
            <a:ext cx="261620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Easy access to features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Recently viewed resources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New resources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Verse of the day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Latest news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本框 11"/>
          <p:cNvSpPr txBox="1"/>
          <p:nvPr/>
        </p:nvSpPr>
        <p:spPr>
          <a:xfrm>
            <a:off x="3219450" y="4314825"/>
            <a:ext cx="27736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Tests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3013075" y="4853305"/>
            <a:ext cx="304609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Multiple choice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Free text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Essay-style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Progress &amp; review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11"/>
          <p:cNvSpPr txBox="1"/>
          <p:nvPr/>
        </p:nvSpPr>
        <p:spPr>
          <a:xfrm>
            <a:off x="6390640" y="4314825"/>
            <a:ext cx="25888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Support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矩形 13"/>
          <p:cNvSpPr/>
          <p:nvPr/>
        </p:nvSpPr>
        <p:spPr>
          <a:xfrm>
            <a:off x="6184265" y="4853305"/>
            <a:ext cx="30460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Integrated Help section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Support ticket system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Request support offline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9402445" y="4314825"/>
            <a:ext cx="25355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en-GB" altLang="zh-CN" sz="2400" dirty="0">
                <a:solidFill>
                  <a:srgbClr val="FFD2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Bible Dictionary</a:t>
            </a:r>
            <a:endParaRPr lang="en-GB" altLang="zh-CN" sz="2400" dirty="0">
              <a:solidFill>
                <a:srgbClr val="FFD2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矩形 13"/>
          <p:cNvSpPr/>
          <p:nvPr/>
        </p:nvSpPr>
        <p:spPr>
          <a:xfrm>
            <a:off x="9403080" y="4853305"/>
            <a:ext cx="26670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Multiple combined dictionaries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Strong's Concordance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Searchable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Index</a:t>
            </a:r>
            <a:endParaRPr lang="en-GB" altLang="en-US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Picture 3" descr="C:\Users\jmali\Documents\programming\lhsoftware\learn\images\newfeatures3.pngnewfeatures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4500" y="1052830"/>
            <a:ext cx="2239010" cy="3254375"/>
          </a:xfrm>
          <a:prstGeom prst="rect">
            <a:avLst/>
          </a:prstGeom>
        </p:spPr>
      </p:pic>
      <p:pic>
        <p:nvPicPr>
          <p:cNvPr id="9" name="Content Placeholder 8" descr="C:\Users\jmali\Google Drive (leehardingsoftware@gmail.com)\LEARN\Images\screenshots\tests.pngtests"/>
          <p:cNvPicPr>
            <a:picLocks noChangeAspect="1"/>
          </p:cNvPicPr>
          <p:nvPr>
            <p:ph sz="half" idx="2"/>
          </p:nvPr>
        </p:nvPicPr>
        <p:blipFill>
          <a:blip r:embed="rId2"/>
          <a:srcRect b="4745"/>
          <a:stretch>
            <a:fillRect/>
          </a:stretch>
        </p:blipFill>
        <p:spPr>
          <a:xfrm>
            <a:off x="3410585" y="679450"/>
            <a:ext cx="2250440" cy="3811270"/>
          </a:xfrm>
          <a:prstGeom prst="rect">
            <a:avLst/>
          </a:prstGeom>
        </p:spPr>
      </p:pic>
      <p:pic>
        <p:nvPicPr>
          <p:cNvPr id="11" name="Content Placeholder 7" descr="C:\Users\jmali\Google Drive (leehardingsoftware@gmail.com)\LEARN\Images\screenshots\support.pngsupport"/>
          <p:cNvPicPr>
            <a:picLocks noChangeAspect="1"/>
          </p:cNvPicPr>
          <p:nvPr/>
        </p:nvPicPr>
        <p:blipFill>
          <a:blip r:embed="rId3"/>
          <a:srcRect b="5541"/>
          <a:stretch>
            <a:fillRect/>
          </a:stretch>
        </p:blipFill>
        <p:spPr>
          <a:xfrm>
            <a:off x="6560185" y="680085"/>
            <a:ext cx="2249170" cy="3778250"/>
          </a:xfrm>
          <a:prstGeom prst="rect">
            <a:avLst/>
          </a:prstGeom>
        </p:spPr>
      </p:pic>
      <p:pic>
        <p:nvPicPr>
          <p:cNvPr id="16" name="Picture 15" descr="newfeatures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1360" y="1085850"/>
            <a:ext cx="2216150" cy="322135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2" grpId="0"/>
      <p:bldP spid="14" grpId="0"/>
      <p:bldP spid="2" grpId="0"/>
      <p:bldP spid="13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Ebook Reader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矩形 2"/>
          <p:cNvSpPr/>
          <p:nvPr/>
        </p:nvSpPr>
        <p:spPr>
          <a:xfrm>
            <a:off x="1209675" y="1816735"/>
            <a:ext cx="1591310" cy="1173480"/>
          </a:xfrm>
          <a:prstGeom prst="rect">
            <a:avLst/>
          </a:prstGeom>
          <a:solidFill>
            <a:srgbClr val="007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Highlight</a:t>
            </a:r>
            <a:b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"/>
          <p:cNvSpPr/>
          <p:nvPr/>
        </p:nvSpPr>
        <p:spPr>
          <a:xfrm>
            <a:off x="2980690" y="1816735"/>
            <a:ext cx="1591310" cy="11734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Bookmark Pages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矩形 2"/>
          <p:cNvSpPr/>
          <p:nvPr/>
        </p:nvSpPr>
        <p:spPr>
          <a:xfrm>
            <a:off x="4741545" y="1816735"/>
            <a:ext cx="1591310" cy="1173480"/>
          </a:xfrm>
          <a:prstGeom prst="rect">
            <a:avLst/>
          </a:prstGeom>
          <a:solidFill>
            <a:srgbClr val="007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Interactive Bible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"/>
          <p:cNvSpPr/>
          <p:nvPr/>
        </p:nvSpPr>
        <p:spPr>
          <a:xfrm>
            <a:off x="1209675" y="3139440"/>
            <a:ext cx="1591310" cy="11734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Notes Study Panel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2"/>
          <p:cNvSpPr/>
          <p:nvPr/>
        </p:nvSpPr>
        <p:spPr>
          <a:xfrm>
            <a:off x="2980690" y="3139440"/>
            <a:ext cx="1591310" cy="1173480"/>
          </a:xfrm>
          <a:prstGeom prst="rect">
            <a:avLst/>
          </a:prstGeom>
          <a:solidFill>
            <a:srgbClr val="007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 Content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矩形 2"/>
          <p:cNvSpPr/>
          <p:nvPr/>
        </p:nvSpPr>
        <p:spPr>
          <a:xfrm>
            <a:off x="4741545" y="3139440"/>
            <a:ext cx="1591310" cy="11734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Copy/Paste Disabled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"/>
          <p:cNvSpPr/>
          <p:nvPr/>
        </p:nvSpPr>
        <p:spPr>
          <a:xfrm>
            <a:off x="1209675" y="4467225"/>
            <a:ext cx="1591310" cy="1173480"/>
          </a:xfrm>
          <a:prstGeom prst="rect">
            <a:avLst/>
          </a:prstGeom>
          <a:solidFill>
            <a:srgbClr val="007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Change Background Colour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矩形 2"/>
          <p:cNvSpPr/>
          <p:nvPr/>
        </p:nvSpPr>
        <p:spPr>
          <a:xfrm>
            <a:off x="2980690" y="4467225"/>
            <a:ext cx="1591310" cy="11734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Enlarge Text Size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矩形 2"/>
          <p:cNvSpPr/>
          <p:nvPr/>
        </p:nvSpPr>
        <p:spPr>
          <a:xfrm>
            <a:off x="4741545" y="4467225"/>
            <a:ext cx="1591310" cy="1173480"/>
          </a:xfrm>
          <a:prstGeom prst="rect">
            <a:avLst/>
          </a:prstGeom>
          <a:solidFill>
            <a:srgbClr val="007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Read From Last Page</a:t>
            </a:r>
            <a:endParaRPr kumimoji="0" lang="en-GB" altLang="zh-C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 descr="resource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55865" y="-676275"/>
            <a:ext cx="4485640" cy="7976235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Bible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721735"/>
            <a:ext cx="12192000" cy="1189355"/>
          </a:xfrm>
          <a:prstGeom prst="rect">
            <a:avLst/>
          </a:prstGeom>
          <a:solidFill>
            <a:srgbClr val="00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2"/>
          <p:cNvSpPr/>
          <p:nvPr/>
        </p:nvSpPr>
        <p:spPr>
          <a:xfrm>
            <a:off x="0" y="1129665"/>
            <a:ext cx="12192000" cy="1109345"/>
          </a:xfrm>
          <a:prstGeom prst="rect">
            <a:avLst/>
          </a:prstGeom>
          <a:solidFill>
            <a:srgbClr val="00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08585" y="1235075"/>
            <a:ext cx="3983990" cy="897890"/>
            <a:chOff x="171" y="3331"/>
            <a:chExt cx="6274" cy="1414"/>
          </a:xfrm>
        </p:grpSpPr>
        <p:grpSp>
          <p:nvGrpSpPr>
            <p:cNvPr id="7" name="Group 6"/>
            <p:cNvGrpSpPr/>
            <p:nvPr/>
          </p:nvGrpSpPr>
          <p:grpSpPr>
            <a:xfrm rot="0">
              <a:off x="171" y="3331"/>
              <a:ext cx="1415" cy="1415"/>
              <a:chOff x="188" y="3405"/>
              <a:chExt cx="1700" cy="17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88" y="3405"/>
                <a:ext cx="1701" cy="1701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pic>
            <p:nvPicPr>
              <p:cNvPr id="5" name="Picture 4" descr="icon_search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03" y="3720"/>
                <a:ext cx="1071" cy="1071"/>
              </a:xfrm>
              <a:prstGeom prst="rect">
                <a:avLst/>
              </a:prstGeom>
            </p:spPr>
          </p:pic>
        </p:grpSp>
        <p:sp>
          <p:nvSpPr>
            <p:cNvPr id="8" name="Text Box 7"/>
            <p:cNvSpPr txBox="1"/>
            <p:nvPr/>
          </p:nvSpPr>
          <p:spPr>
            <a:xfrm>
              <a:off x="1893" y="3676"/>
              <a:ext cx="455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GB" altLang="en-US" sz="2400" b="1">
                  <a:solidFill>
                    <a:schemeClr val="bg1"/>
                  </a:solidFill>
                </a:rPr>
                <a:t>Search the Scriptures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92405" y="3866515"/>
            <a:ext cx="4185920" cy="899160"/>
            <a:chOff x="303" y="7715"/>
            <a:chExt cx="6592" cy="1416"/>
          </a:xfrm>
        </p:grpSpPr>
        <p:sp>
          <p:nvSpPr>
            <p:cNvPr id="16" name="Text Box 15"/>
            <p:cNvSpPr txBox="1"/>
            <p:nvPr/>
          </p:nvSpPr>
          <p:spPr>
            <a:xfrm>
              <a:off x="1893" y="8061"/>
              <a:ext cx="500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GB" altLang="en-US" sz="2400" b="1">
                  <a:solidFill>
                    <a:schemeClr val="bg1"/>
                  </a:solidFill>
                </a:rPr>
                <a:t>Add to Notes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303" y="7715"/>
              <a:ext cx="1416" cy="1416"/>
              <a:chOff x="303" y="7715"/>
              <a:chExt cx="1416" cy="1416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303" y="7715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pic>
            <p:nvPicPr>
              <p:cNvPr id="17" name="Picture 16" descr="icon_not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8" y="8010"/>
                <a:ext cx="892" cy="892"/>
              </a:xfrm>
              <a:prstGeom prst="rect">
                <a:avLst/>
              </a:prstGeom>
            </p:spPr>
          </p:pic>
        </p:grpSp>
      </p:grpSp>
      <p:grpSp>
        <p:nvGrpSpPr>
          <p:cNvPr id="46" name="Group 45"/>
          <p:cNvGrpSpPr/>
          <p:nvPr/>
        </p:nvGrpSpPr>
        <p:grpSpPr>
          <a:xfrm>
            <a:off x="192405" y="2515235"/>
            <a:ext cx="4185920" cy="899160"/>
            <a:chOff x="303" y="5487"/>
            <a:chExt cx="6592" cy="1416"/>
          </a:xfrm>
        </p:grpSpPr>
        <p:sp>
          <p:nvSpPr>
            <p:cNvPr id="12" name="Text Box 11"/>
            <p:cNvSpPr txBox="1"/>
            <p:nvPr/>
          </p:nvSpPr>
          <p:spPr>
            <a:xfrm>
              <a:off x="1893" y="5833"/>
              <a:ext cx="500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GB" altLang="en-US" sz="2400" b="1">
                  <a:solidFill>
                    <a:schemeClr val="bg1"/>
                  </a:solidFill>
                </a:rPr>
                <a:t>Multiple Versions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03" y="5487"/>
              <a:ext cx="1416" cy="1416"/>
              <a:chOff x="303" y="5487"/>
              <a:chExt cx="1416" cy="141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303" y="5487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pic>
            <p:nvPicPr>
              <p:cNvPr id="18" name="Picture 17" descr="icon_bible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3" y="5731"/>
                <a:ext cx="929" cy="929"/>
              </a:xfrm>
              <a:prstGeom prst="rect">
                <a:avLst/>
              </a:prstGeom>
            </p:spPr>
          </p:pic>
        </p:grpSp>
      </p:grpSp>
      <p:grpSp>
        <p:nvGrpSpPr>
          <p:cNvPr id="49" name="Group 48"/>
          <p:cNvGrpSpPr/>
          <p:nvPr/>
        </p:nvGrpSpPr>
        <p:grpSpPr>
          <a:xfrm>
            <a:off x="8194040" y="2560955"/>
            <a:ext cx="3851910" cy="899160"/>
            <a:chOff x="12904" y="5559"/>
            <a:chExt cx="6066" cy="1416"/>
          </a:xfrm>
        </p:grpSpPr>
        <p:sp>
          <p:nvSpPr>
            <p:cNvPr id="33" name="Text Box 32"/>
            <p:cNvSpPr txBox="1"/>
            <p:nvPr/>
          </p:nvSpPr>
          <p:spPr>
            <a:xfrm>
              <a:off x="12904" y="5904"/>
              <a:ext cx="42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GB" altLang="en-US" sz="2400" b="1">
                  <a:solidFill>
                    <a:schemeClr val="bg1"/>
                  </a:solidFill>
                </a:rPr>
                <a:t>Copy Content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7554" y="5559"/>
              <a:ext cx="1416" cy="1416"/>
              <a:chOff x="17554" y="5559"/>
              <a:chExt cx="1416" cy="1416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17554" y="5559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pic>
            <p:nvPicPr>
              <p:cNvPr id="34" name="Picture 33" descr="icon_copy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876" y="5853"/>
                <a:ext cx="807" cy="807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8194040" y="1046480"/>
            <a:ext cx="3851910" cy="1106170"/>
            <a:chOff x="12904" y="3034"/>
            <a:chExt cx="6066" cy="1742"/>
          </a:xfrm>
        </p:grpSpPr>
        <p:sp>
          <p:nvSpPr>
            <p:cNvPr id="20" name="Text Box 19"/>
            <p:cNvSpPr txBox="1"/>
            <p:nvPr/>
          </p:nvSpPr>
          <p:spPr>
            <a:xfrm>
              <a:off x="12904" y="3593"/>
              <a:ext cx="42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GB" altLang="en-US" sz="2400" b="1">
                  <a:solidFill>
                    <a:schemeClr val="bg1"/>
                  </a:solidFill>
                </a:rPr>
                <a:t>Navigate Easily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7554" y="3034"/>
              <a:ext cx="1416" cy="1742"/>
              <a:chOff x="17554" y="3034"/>
              <a:chExt cx="1416" cy="1742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7554" y="3248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sp>
            <p:nvSpPr>
              <p:cNvPr id="35" name="Text Box 34"/>
              <p:cNvSpPr txBox="1"/>
              <p:nvPr/>
            </p:nvSpPr>
            <p:spPr>
              <a:xfrm>
                <a:off x="17842" y="3034"/>
                <a:ext cx="808" cy="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GB" altLang="en-US" sz="6600"/>
                  <a:t>&gt;</a:t>
                </a:r>
                <a:endParaRPr lang="en-GB" altLang="en-US" sz="660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251825" y="3861435"/>
            <a:ext cx="3833495" cy="934085"/>
            <a:chOff x="12995" y="7707"/>
            <a:chExt cx="6037" cy="1471"/>
          </a:xfrm>
        </p:grpSpPr>
        <p:sp>
          <p:nvSpPr>
            <p:cNvPr id="37" name="Text Box 36"/>
            <p:cNvSpPr txBox="1"/>
            <p:nvPr/>
          </p:nvSpPr>
          <p:spPr>
            <a:xfrm>
              <a:off x="12995" y="7707"/>
              <a:ext cx="426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GB" altLang="en-US" sz="2400" b="1">
                  <a:solidFill>
                    <a:schemeClr val="bg1"/>
                  </a:solidFill>
                </a:rPr>
                <a:t>Cross References &amp; Bible Book Details</a:t>
              </a:r>
              <a:endParaRPr lang="en-GB" altLang="en-US" sz="2400" b="1">
                <a:solidFill>
                  <a:schemeClr val="bg1"/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7518" y="7762"/>
              <a:ext cx="1514" cy="1416"/>
              <a:chOff x="17518" y="7762"/>
              <a:chExt cx="1514" cy="1416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17565" y="7762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  <p:sp>
            <p:nvSpPr>
              <p:cNvPr id="39" name="Text Box 38"/>
              <p:cNvSpPr txBox="1"/>
              <p:nvPr/>
            </p:nvSpPr>
            <p:spPr>
              <a:xfrm>
                <a:off x="17518" y="7948"/>
                <a:ext cx="1514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GB" altLang="en-US" sz="1800" b="1"/>
                  <a:t>Circa 565BC</a:t>
                </a:r>
                <a:endParaRPr lang="en-GB" altLang="en-US" sz="1800" b="1"/>
              </a:p>
            </p:txBody>
          </p:sp>
        </p:grpSp>
      </p:grpSp>
      <p:pic>
        <p:nvPicPr>
          <p:cNvPr id="9" name="Content Placeholder 8" descr="C:\Users\jmali\Google Drive (leehardingsoftware@gmail.com)\LEARN\Images\screenshots\bible.pngbible"/>
          <p:cNvPicPr>
            <a:picLocks noChangeAspect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3999865" y="-585787"/>
            <a:ext cx="4421505" cy="7860030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207645" y="5205095"/>
            <a:ext cx="4185920" cy="899160"/>
            <a:chOff x="327" y="8197"/>
            <a:chExt cx="6592" cy="1416"/>
          </a:xfrm>
        </p:grpSpPr>
        <p:grpSp>
          <p:nvGrpSpPr>
            <p:cNvPr id="11" name="Group 10"/>
            <p:cNvGrpSpPr/>
            <p:nvPr/>
          </p:nvGrpSpPr>
          <p:grpSpPr>
            <a:xfrm>
              <a:off x="327" y="8197"/>
              <a:ext cx="6592" cy="1416"/>
              <a:chOff x="303" y="5487"/>
              <a:chExt cx="6592" cy="1416"/>
            </a:xfrm>
          </p:grpSpPr>
          <p:sp>
            <p:nvSpPr>
              <p:cNvPr id="13" name="Text Box 12"/>
              <p:cNvSpPr txBox="1"/>
              <p:nvPr/>
            </p:nvSpPr>
            <p:spPr>
              <a:xfrm>
                <a:off x="1893" y="5833"/>
                <a:ext cx="5002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GB" altLang="en-US" sz="2400" b="1">
                    <a:solidFill>
                      <a:schemeClr val="bg1"/>
                    </a:solidFill>
                  </a:rPr>
                  <a:t>Side by Side View</a:t>
                </a:r>
                <a:endParaRPr lang="en-GB" altLang="en-US" sz="24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303" y="5487"/>
                <a:ext cx="1416" cy="1416"/>
                <a:chOff x="303" y="5487"/>
                <a:chExt cx="1416" cy="1416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03" y="5487"/>
                  <a:ext cx="1416" cy="1416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p>
                  <a:pPr algn="ctr"/>
                  <a:endParaRPr lang="en-GB" altLang="en-US"/>
                </a:p>
              </p:txBody>
            </p:sp>
            <p:pic>
              <p:nvPicPr>
                <p:cNvPr id="22" name="Picture 21" descr="icon_bible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8" y="5868"/>
                  <a:ext cx="690" cy="690"/>
                </a:xfrm>
                <a:prstGeom prst="rect">
                  <a:avLst/>
                </a:prstGeom>
              </p:spPr>
            </p:pic>
          </p:grpSp>
        </p:grpSp>
        <p:pic>
          <p:nvPicPr>
            <p:cNvPr id="28" name="Picture 27" descr="icon_bibl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4" y="8566"/>
              <a:ext cx="725" cy="725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8209280" y="5250815"/>
            <a:ext cx="3851910" cy="899160"/>
            <a:chOff x="12928" y="8269"/>
            <a:chExt cx="6066" cy="1416"/>
          </a:xfrm>
        </p:grpSpPr>
        <p:grpSp>
          <p:nvGrpSpPr>
            <p:cNvPr id="23" name="Group 22"/>
            <p:cNvGrpSpPr/>
            <p:nvPr/>
          </p:nvGrpSpPr>
          <p:grpSpPr>
            <a:xfrm rot="0">
              <a:off x="12928" y="8269"/>
              <a:ext cx="6066" cy="1416"/>
              <a:chOff x="12904" y="5559"/>
              <a:chExt cx="6066" cy="1416"/>
            </a:xfrm>
          </p:grpSpPr>
          <p:sp>
            <p:nvSpPr>
              <p:cNvPr id="24" name="Text Box 23"/>
              <p:cNvSpPr txBox="1"/>
              <p:nvPr/>
            </p:nvSpPr>
            <p:spPr>
              <a:xfrm>
                <a:off x="12904" y="5904"/>
                <a:ext cx="426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GB" altLang="en-US" sz="2400" b="1">
                    <a:solidFill>
                      <a:schemeClr val="bg1"/>
                    </a:solidFill>
                  </a:rPr>
                  <a:t>Audio Narration</a:t>
                </a:r>
                <a:endParaRPr lang="en-GB" alt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7554" y="5559"/>
                <a:ext cx="1416" cy="1416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en-GB" altLang="en-US"/>
              </a:p>
            </p:txBody>
          </p:sp>
        </p:grp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6"/>
            <a:srcRect l="28802" t="37870" r="63073" b="48870"/>
            <a:stretch>
              <a:fillRect/>
            </a:stretch>
          </p:blipFill>
          <p:spPr>
            <a:xfrm>
              <a:off x="17781" y="8548"/>
              <a:ext cx="929" cy="853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Reading Plans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2" name="Picture 31" descr="plan_session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285" y="1167130"/>
            <a:ext cx="3761105" cy="5467985"/>
          </a:xfrm>
          <a:prstGeom prst="rect">
            <a:avLst/>
          </a:prstGeom>
        </p:spPr>
      </p:pic>
      <p:pic>
        <p:nvPicPr>
          <p:cNvPr id="2" name="Picture 1" descr="C:\Users\jmali\Google Drive (leehardingsoftware@gmail.com)\LEARN\Docs\app\captures\jan 19\bible_full.pngbible_full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57078" y="334645"/>
            <a:ext cx="2137410" cy="3107690"/>
          </a:xfrm>
          <a:prstGeom prst="rect">
            <a:avLst/>
          </a:prstGeom>
        </p:spPr>
      </p:pic>
      <p:pic>
        <p:nvPicPr>
          <p:cNvPr id="3" name="Picture 2" descr="plan_sessions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790" y="334645"/>
            <a:ext cx="2174875" cy="3161665"/>
          </a:xfrm>
          <a:prstGeom prst="rect">
            <a:avLst/>
          </a:prstGeom>
        </p:spPr>
      </p:pic>
      <p:pic>
        <p:nvPicPr>
          <p:cNvPr id="4" name="Picture 3" descr="plan_sessions_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6395" y="334645"/>
            <a:ext cx="2175510" cy="3162300"/>
          </a:xfrm>
          <a:prstGeom prst="rect">
            <a:avLst/>
          </a:prstGeom>
        </p:spPr>
      </p:pic>
      <p:pic>
        <p:nvPicPr>
          <p:cNvPr id="5" name="Picture 4" descr="plan_sessions_certifica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5925" y="3603625"/>
            <a:ext cx="2076450" cy="3019425"/>
          </a:xfrm>
          <a:prstGeom prst="rect">
            <a:avLst/>
          </a:prstGeom>
        </p:spPr>
      </p:pic>
      <p:pic>
        <p:nvPicPr>
          <p:cNvPr id="6" name="Picture 5" descr="certificat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465" y="3731895"/>
            <a:ext cx="4823460" cy="2762250"/>
          </a:xfrm>
          <a:prstGeom prst="rect">
            <a:avLst/>
          </a:prstGeom>
        </p:spPr>
      </p:pic>
      <p:sp>
        <p:nvSpPr>
          <p:cNvPr id="8" name="椭圆 6"/>
          <p:cNvSpPr/>
          <p:nvPr/>
        </p:nvSpPr>
        <p:spPr>
          <a:xfrm>
            <a:off x="4556760" y="587375"/>
            <a:ext cx="514350" cy="514985"/>
          </a:xfrm>
          <a:prstGeom prst="ellipse">
            <a:avLst/>
          </a:prstGeom>
          <a:solidFill>
            <a:schemeClr val="bg1">
              <a:lumMod val="95000"/>
              <a:alpha val="81000"/>
            </a:schemeClr>
          </a:solidFill>
          <a:ln>
            <a:solidFill>
              <a:srgbClr val="5EC4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endCxn id="8" idx="3"/>
          </p:cNvCxnSpPr>
          <p:nvPr/>
        </p:nvCxnSpPr>
        <p:spPr>
          <a:xfrm flipV="1">
            <a:off x="2098675" y="1026795"/>
            <a:ext cx="2533650" cy="2726055"/>
          </a:xfrm>
          <a:prstGeom prst="line">
            <a:avLst/>
          </a:prstGeom>
          <a:ln>
            <a:solidFill>
              <a:srgbClr val="5EC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6295390" y="1643380"/>
            <a:ext cx="962660" cy="562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GB" altLang="en-US"/>
          </a:p>
        </p:txBody>
      </p:sp>
      <p:sp>
        <p:nvSpPr>
          <p:cNvPr id="12" name="Right Arrow 11"/>
          <p:cNvSpPr/>
          <p:nvPr/>
        </p:nvSpPr>
        <p:spPr>
          <a:xfrm>
            <a:off x="8608060" y="1643380"/>
            <a:ext cx="962660" cy="562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GB" altLang="en-US"/>
          </a:p>
        </p:txBody>
      </p:sp>
      <p:sp>
        <p:nvSpPr>
          <p:cNvPr id="14" name="Curved Left Arrow 13"/>
          <p:cNvSpPr/>
          <p:nvPr/>
        </p:nvSpPr>
        <p:spPr>
          <a:xfrm>
            <a:off x="11087735" y="3125470"/>
            <a:ext cx="714375" cy="1233805"/>
          </a:xfrm>
          <a:prstGeom prst="curvedLeftArrow">
            <a:avLst/>
          </a:prstGeom>
          <a:solidFill>
            <a:srgbClr val="FFC000"/>
          </a:solidFill>
          <a:ln>
            <a:solidFill>
              <a:srgbClr val="5EC4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0800000">
            <a:off x="8694420" y="4831715"/>
            <a:ext cx="962660" cy="562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GB" alt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Admin Portal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2784" r="13426" b="3403"/>
          <a:stretch>
            <a:fillRect/>
          </a:stretch>
        </p:blipFill>
        <p:spPr>
          <a:xfrm>
            <a:off x="3440430" y="1579880"/>
            <a:ext cx="5311775" cy="4249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075" y="1939925"/>
            <a:ext cx="4895850" cy="278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r="1760"/>
          <a:stretch>
            <a:fillRect/>
          </a:stretch>
        </p:blipFill>
        <p:spPr>
          <a:xfrm>
            <a:off x="3648075" y="1939925"/>
            <a:ext cx="4945380" cy="278130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/>
          <a:srcRect r="1521"/>
          <a:stretch>
            <a:fillRect/>
          </a:stretch>
        </p:blipFill>
        <p:spPr>
          <a:xfrm>
            <a:off x="3648075" y="1939925"/>
            <a:ext cx="4946015" cy="277304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/>
          <a:srcRect r="1622"/>
          <a:stretch>
            <a:fillRect/>
          </a:stretch>
        </p:blipFill>
        <p:spPr>
          <a:xfrm>
            <a:off x="3648075" y="1942465"/>
            <a:ext cx="4949190" cy="2801620"/>
          </a:xfrm>
          <a:prstGeom prst="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9122410" y="1538605"/>
            <a:ext cx="2951480" cy="3435985"/>
            <a:chOff x="14366" y="3111"/>
            <a:chExt cx="4648" cy="5411"/>
          </a:xfrm>
        </p:grpSpPr>
        <p:sp>
          <p:nvSpPr>
            <p:cNvPr id="41" name="矩形 14"/>
            <p:cNvSpPr/>
            <p:nvPr/>
          </p:nvSpPr>
          <p:spPr>
            <a:xfrm>
              <a:off x="14374" y="3111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矩形 13"/>
            <p:cNvSpPr/>
            <p:nvPr/>
          </p:nvSpPr>
          <p:spPr>
            <a:xfrm>
              <a:off x="17544" y="3111"/>
              <a:ext cx="1470" cy="1133"/>
            </a:xfrm>
            <a:prstGeom prst="rect">
              <a:avLst/>
            </a:prstGeom>
            <a:solidFill>
              <a:srgbClr val="0071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文本框 15"/>
            <p:cNvSpPr txBox="1"/>
            <p:nvPr/>
          </p:nvSpPr>
          <p:spPr>
            <a:xfrm>
              <a:off x="14405" y="3224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Add Resources Securely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44" name="Picture 43" descr="icon_resources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36" y="3234"/>
              <a:ext cx="887" cy="887"/>
            </a:xfrm>
            <a:prstGeom prst="rect">
              <a:avLst/>
            </a:prstGeom>
          </p:spPr>
        </p:pic>
        <p:sp>
          <p:nvSpPr>
            <p:cNvPr id="46" name="矩形 14"/>
            <p:cNvSpPr/>
            <p:nvPr/>
          </p:nvSpPr>
          <p:spPr>
            <a:xfrm>
              <a:off x="14374" y="4516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矩形 13"/>
            <p:cNvSpPr/>
            <p:nvPr/>
          </p:nvSpPr>
          <p:spPr>
            <a:xfrm>
              <a:off x="17544" y="4516"/>
              <a:ext cx="1470" cy="1133"/>
            </a:xfrm>
            <a:prstGeom prst="rect">
              <a:avLst/>
            </a:prstGeom>
            <a:solidFill>
              <a:srgbClr val="0071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文本框 15"/>
            <p:cNvSpPr txBox="1"/>
            <p:nvPr/>
          </p:nvSpPr>
          <p:spPr>
            <a:xfrm>
              <a:off x="14405" y="4629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Print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Certificates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49" name="Picture 48" descr="icon_progress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777" y="4578"/>
              <a:ext cx="1040" cy="1040"/>
            </a:xfrm>
            <a:prstGeom prst="rect">
              <a:avLst/>
            </a:prstGeom>
          </p:spPr>
        </p:pic>
        <p:sp>
          <p:nvSpPr>
            <p:cNvPr id="51" name="矩形 14"/>
            <p:cNvSpPr/>
            <p:nvPr/>
          </p:nvSpPr>
          <p:spPr>
            <a:xfrm>
              <a:off x="14374" y="5942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矩形 13"/>
            <p:cNvSpPr/>
            <p:nvPr/>
          </p:nvSpPr>
          <p:spPr>
            <a:xfrm>
              <a:off x="17544" y="5942"/>
              <a:ext cx="1470" cy="1133"/>
            </a:xfrm>
            <a:prstGeom prst="rect">
              <a:avLst/>
            </a:prstGeom>
            <a:solidFill>
              <a:srgbClr val="0071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文本框 15"/>
            <p:cNvSpPr txBox="1"/>
            <p:nvPr/>
          </p:nvSpPr>
          <p:spPr>
            <a:xfrm>
              <a:off x="14405" y="6055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Create Resource Series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54" name="Picture 53" descr="icon_series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27" y="6039"/>
              <a:ext cx="939" cy="939"/>
            </a:xfrm>
            <a:prstGeom prst="rect">
              <a:avLst/>
            </a:prstGeom>
          </p:spPr>
        </p:pic>
        <p:sp>
          <p:nvSpPr>
            <p:cNvPr id="36" name="矩形 14"/>
            <p:cNvSpPr/>
            <p:nvPr/>
          </p:nvSpPr>
          <p:spPr>
            <a:xfrm>
              <a:off x="14366" y="7390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矩形 13"/>
            <p:cNvSpPr/>
            <p:nvPr/>
          </p:nvSpPr>
          <p:spPr>
            <a:xfrm>
              <a:off x="17536" y="7390"/>
              <a:ext cx="1470" cy="1133"/>
            </a:xfrm>
            <a:prstGeom prst="rect">
              <a:avLst/>
            </a:prstGeom>
            <a:solidFill>
              <a:srgbClr val="0071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文本框 15"/>
            <p:cNvSpPr txBox="1"/>
            <p:nvPr/>
          </p:nvSpPr>
          <p:spPr>
            <a:xfrm>
              <a:off x="14397" y="7503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Manage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Tests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29115" t="36574" r="62969" b="47500"/>
            <a:stretch>
              <a:fillRect/>
            </a:stretch>
          </p:blipFill>
          <p:spPr>
            <a:xfrm>
              <a:off x="17858" y="7471"/>
              <a:ext cx="876" cy="992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/>
        </p:nvGrpSpPr>
        <p:grpSpPr>
          <a:xfrm>
            <a:off x="135890" y="1588770"/>
            <a:ext cx="3074670" cy="3484880"/>
            <a:chOff x="214" y="3190"/>
            <a:chExt cx="4842" cy="5488"/>
          </a:xfrm>
        </p:grpSpPr>
        <p:grpSp>
          <p:nvGrpSpPr>
            <p:cNvPr id="5" name="组合 4"/>
            <p:cNvGrpSpPr/>
            <p:nvPr/>
          </p:nvGrpSpPr>
          <p:grpSpPr>
            <a:xfrm rot="0">
              <a:off x="216" y="3190"/>
              <a:ext cx="4841" cy="1133"/>
              <a:chOff x="4504" y="1589476"/>
              <a:chExt cx="2738624" cy="72008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39416" y="1589476"/>
                <a:ext cx="1800200" cy="720080"/>
              </a:xfrm>
              <a:prstGeom prst="rect">
                <a:avLst/>
              </a:prstGeom>
              <a:solidFill>
                <a:srgbClr val="50576A"/>
              </a:solidFill>
              <a:ln>
                <a:solidFill>
                  <a:srgbClr val="5057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504" y="1589476"/>
                <a:ext cx="834912" cy="720080"/>
              </a:xfrm>
              <a:prstGeom prst="rect">
                <a:avLst/>
              </a:prstGeom>
              <a:solidFill>
                <a:srgbClr val="0071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74" name="文本框 7"/>
              <p:cNvSpPr txBox="1"/>
              <p:nvPr/>
            </p:nvSpPr>
            <p:spPr>
              <a:xfrm>
                <a:off x="870920" y="1734072"/>
                <a:ext cx="1872208" cy="3991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 eaLnBrk="1" hangingPunct="1"/>
                <a:r>
                  <a:rPr lang="en-GB" sz="2000" dirty="0">
                    <a:solidFill>
                      <a:srgbClr val="FFFF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ea"/>
                  </a:rPr>
                  <a:t>Reports</a:t>
                </a:r>
                <a:endParaRPr lang="en-GB" sz="20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686" y="4650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71" name="文本框 15"/>
            <p:cNvSpPr txBox="1"/>
            <p:nvPr/>
          </p:nvSpPr>
          <p:spPr>
            <a:xfrm>
              <a:off x="1704" y="4707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Manage Users &amp; Devices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16" name="Picture 15" descr="icon_chart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5" y="3294"/>
              <a:ext cx="950" cy="95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216" y="4650"/>
              <a:ext cx="1470" cy="1133"/>
            </a:xfrm>
            <a:prstGeom prst="rect">
              <a:avLst/>
            </a:prstGeom>
            <a:solidFill>
              <a:srgbClr val="007100"/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8" name="Picture 17" descr="icon_devices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3" y="4757"/>
              <a:ext cx="950" cy="950"/>
            </a:xfrm>
            <a:prstGeom prst="rect">
              <a:avLst/>
            </a:prstGeom>
          </p:spPr>
        </p:pic>
        <p:sp>
          <p:nvSpPr>
            <p:cNvPr id="31" name="矩形 14"/>
            <p:cNvSpPr/>
            <p:nvPr/>
          </p:nvSpPr>
          <p:spPr>
            <a:xfrm>
              <a:off x="1692" y="6098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13"/>
            <p:cNvSpPr/>
            <p:nvPr/>
          </p:nvSpPr>
          <p:spPr>
            <a:xfrm>
              <a:off x="222" y="6098"/>
              <a:ext cx="1470" cy="1133"/>
            </a:xfrm>
            <a:prstGeom prst="rect">
              <a:avLst/>
            </a:prstGeom>
            <a:solidFill>
              <a:srgbClr val="007100"/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710" y="6155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Reading Plans &amp; Study Guides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37" name="Picture 36" descr="icon_plan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9" y="6268"/>
              <a:ext cx="903" cy="903"/>
            </a:xfrm>
            <a:prstGeom prst="rect">
              <a:avLst/>
            </a:prstGeom>
          </p:spPr>
        </p:pic>
        <p:sp>
          <p:nvSpPr>
            <p:cNvPr id="2" name="矩形 14"/>
            <p:cNvSpPr/>
            <p:nvPr/>
          </p:nvSpPr>
          <p:spPr>
            <a:xfrm>
              <a:off x="1684" y="7546"/>
              <a:ext cx="3170" cy="1133"/>
            </a:xfrm>
            <a:prstGeom prst="rect">
              <a:avLst/>
            </a:prstGeom>
            <a:solidFill>
              <a:srgbClr val="50576A"/>
            </a:solidFill>
            <a:ln>
              <a:solidFill>
                <a:srgbClr val="505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13"/>
            <p:cNvSpPr/>
            <p:nvPr/>
          </p:nvSpPr>
          <p:spPr>
            <a:xfrm>
              <a:off x="214" y="7546"/>
              <a:ext cx="1470" cy="1133"/>
            </a:xfrm>
            <a:prstGeom prst="rect">
              <a:avLst/>
            </a:prstGeom>
            <a:solidFill>
              <a:srgbClr val="007100"/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文本框 15"/>
            <p:cNvSpPr txBox="1"/>
            <p:nvPr/>
          </p:nvSpPr>
          <p:spPr>
            <a:xfrm>
              <a:off x="1702" y="7603"/>
              <a:ext cx="3139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App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  <a:p>
              <a:pPr algn="ctr" eaLnBrk="1" hangingPunct="1"/>
              <a:r>
                <a:rPr lang="en-GB" sz="18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News</a:t>
              </a:r>
              <a:endParaRPr lang="en-GB" sz="18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28802" t="36944" r="62760" b="47870"/>
            <a:stretch>
              <a:fillRect/>
            </a:stretch>
          </p:blipFill>
          <p:spPr>
            <a:xfrm>
              <a:off x="495" y="7646"/>
              <a:ext cx="918" cy="93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Generate Reports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98813" y="1439863"/>
            <a:ext cx="1174750" cy="1174750"/>
            <a:chOff x="3136700" y="1195291"/>
            <a:chExt cx="1174012" cy="1174012"/>
          </a:xfrm>
        </p:grpSpPr>
        <p:sp>
          <p:nvSpPr>
            <p:cNvPr id="12" name="椭圆 11"/>
            <p:cNvSpPr/>
            <p:nvPr/>
          </p:nvSpPr>
          <p:spPr>
            <a:xfrm>
              <a:off x="3136700" y="1195291"/>
              <a:ext cx="1174012" cy="1174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4" name="文本框 13"/>
            <p:cNvSpPr txBox="1"/>
            <p:nvPr/>
          </p:nvSpPr>
          <p:spPr>
            <a:xfrm>
              <a:off x="3252841" y="1538819"/>
              <a:ext cx="971594" cy="5216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en-US" altLang="zh-CN" sz="2800" b="1" dirty="0">
                  <a:latin typeface="Calibri" panose="020F0502020204030204" pitchFamily="34" charset="0"/>
                </a:rPr>
                <a:t>20</a:t>
              </a:r>
              <a:r>
                <a:rPr lang="en-GB" sz="2800" b="1" dirty="0">
                  <a:latin typeface="Calibri" panose="020F0502020204030204" pitchFamily="34" charset="0"/>
                </a:rPr>
                <a:t>20</a:t>
              </a:r>
              <a:endParaRPr lang="en-GB" sz="28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08463" y="2752725"/>
            <a:ext cx="950912" cy="952500"/>
            <a:chOff x="4145258" y="2508727"/>
            <a:chExt cx="951489" cy="951489"/>
          </a:xfrm>
        </p:grpSpPr>
        <p:sp>
          <p:nvSpPr>
            <p:cNvPr id="16" name="椭圆 15"/>
            <p:cNvSpPr/>
            <p:nvPr/>
          </p:nvSpPr>
          <p:spPr>
            <a:xfrm>
              <a:off x="4145258" y="2508727"/>
              <a:ext cx="951489" cy="9514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2" name="文本框 16"/>
            <p:cNvSpPr txBox="1"/>
            <p:nvPr/>
          </p:nvSpPr>
          <p:spPr>
            <a:xfrm>
              <a:off x="4224434" y="2753638"/>
              <a:ext cx="872313" cy="459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en-US" altLang="zh-CN" sz="2400" b="1" dirty="0">
                  <a:latin typeface="Calibri" panose="020F0502020204030204" pitchFamily="34" charset="0"/>
                </a:rPr>
                <a:t>20</a:t>
              </a:r>
              <a:r>
                <a:rPr lang="en-GB" altLang="en-US" sz="2400" b="1" dirty="0">
                  <a:latin typeface="Calibri" panose="020F0502020204030204" pitchFamily="34" charset="0"/>
                </a:rPr>
                <a:t>19</a:t>
              </a:r>
              <a:endParaRPr lang="en-GB" altLang="en-US" sz="2400"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713730" y="1321435"/>
            <a:ext cx="650811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LEARN records vital user interaction including:</a:t>
            </a:r>
            <a:endParaRPr lang="en-GB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10325" y="1783715"/>
            <a:ext cx="5114290" cy="40786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Reading Plans &amp; Study Guides Activity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Resources Interaction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User Information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Device Statistics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Bible Reading Activity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Top Searches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Publisher Data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Test Results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marL="171450" lvl="0" indent="-17145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FFC000"/>
                </a:solidFill>
                <a:latin typeface="Calibri" panose="020F0502020204030204" pitchFamily="34" charset="0"/>
              </a:rPr>
              <a:t>Sermon Data</a:t>
            </a:r>
            <a:endParaRPr lang="en-GB" altLang="en-US" sz="2400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85800" y="1783080"/>
            <a:ext cx="3313430" cy="3310890"/>
            <a:chOff x="1080" y="2808"/>
            <a:chExt cx="5218" cy="5214"/>
          </a:xfrm>
        </p:grpSpPr>
        <p:sp>
          <p:nvSpPr>
            <p:cNvPr id="3" name="泪滴形 2"/>
            <p:cNvSpPr/>
            <p:nvPr/>
          </p:nvSpPr>
          <p:spPr>
            <a:xfrm rot="8113422">
              <a:off x="1080" y="2808"/>
              <a:ext cx="5218" cy="5215"/>
            </a:xfrm>
            <a:prstGeom prst="teardrop">
              <a:avLst/>
            </a:prstGeom>
            <a:solidFill>
              <a:srgbClr val="5EC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040" y="3768"/>
              <a:ext cx="3290" cy="3287"/>
              <a:chOff x="2063552" y="2420888"/>
              <a:chExt cx="2088232" cy="208823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63552" y="2420888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40978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296829" y="2651117"/>
                <a:ext cx="1621677" cy="16277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rcRect l="19515" t="26803" r="59007" b="34552"/>
            <a:stretch>
              <a:fillRect/>
            </a:stretch>
          </p:blipFill>
          <p:spPr>
            <a:xfrm>
              <a:off x="2600" y="4298"/>
              <a:ext cx="2177" cy="2204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4321175" y="3437255"/>
            <a:ext cx="1871980" cy="1871980"/>
            <a:chOff x="6805" y="5413"/>
            <a:chExt cx="2948" cy="2948"/>
          </a:xfrm>
        </p:grpSpPr>
        <p:sp>
          <p:nvSpPr>
            <p:cNvPr id="7" name="泪滴形 6"/>
            <p:cNvSpPr/>
            <p:nvPr/>
          </p:nvSpPr>
          <p:spPr>
            <a:xfrm rot="8113422">
              <a:off x="6805" y="5413"/>
              <a:ext cx="2948" cy="2948"/>
            </a:xfrm>
            <a:prstGeom prst="teardrop">
              <a:avLst/>
            </a:prstGeom>
            <a:solidFill>
              <a:srgbClr val="5EC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348" y="5955"/>
              <a:ext cx="1857" cy="1858"/>
              <a:chOff x="4602744" y="3536597"/>
              <a:chExt cx="1180305" cy="1180305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4602744" y="3536597"/>
                <a:ext cx="1180305" cy="11803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40976" name="图片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70590" y="3705127"/>
                <a:ext cx="863626" cy="86687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rcRect l="23249" t="41626" r="55554" b="20517"/>
            <a:stretch>
              <a:fillRect/>
            </a:stretch>
          </p:blipFill>
          <p:spPr>
            <a:xfrm>
              <a:off x="7704" y="6339"/>
              <a:ext cx="1141" cy="114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Device Processing App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8" name="直接连接符 7"/>
          <p:cNvCxnSpPr>
            <a:stCxn id="7" idx="2"/>
          </p:cNvCxnSpPr>
          <p:nvPr/>
        </p:nvCxnSpPr>
        <p:spPr>
          <a:xfrm flipH="1">
            <a:off x="847725" y="2357755"/>
            <a:ext cx="4301490" cy="0"/>
          </a:xfrm>
          <a:prstGeom prst="line">
            <a:avLst/>
          </a:prstGeom>
          <a:ln w="19050">
            <a:solidFill>
              <a:srgbClr val="5EC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847725" y="4584065"/>
            <a:ext cx="7448550" cy="10160"/>
          </a:xfrm>
          <a:prstGeom prst="line">
            <a:avLst/>
          </a:prstGeom>
          <a:ln w="19050">
            <a:solidFill>
              <a:srgbClr val="5EC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89305" y="1946275"/>
            <a:ext cx="337629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Process Multiple Devices</a:t>
            </a:r>
            <a:endParaRPr lang="en-GB" altLang="zh-CN" b="1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9305" y="4200525"/>
            <a:ext cx="435991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Real-time Reporting</a:t>
            </a:r>
            <a:endParaRPr lang="en-GB" altLang="zh-CN" b="1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779780" y="2447925"/>
            <a:ext cx="415417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en-GB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Process and register Users and Devices efficiently and effectively</a:t>
            </a:r>
            <a:endParaRPr lang="en-GB" sz="1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777875" y="4675505"/>
            <a:ext cx="407733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en-GB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View live device processing and registration in the Admin Portal</a:t>
            </a:r>
            <a:endParaRPr lang="en-GB" sz="1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104130" y="945515"/>
            <a:ext cx="1995805" cy="4288790"/>
            <a:chOff x="10866" y="1390"/>
            <a:chExt cx="4040" cy="8020"/>
          </a:xfrm>
        </p:grpSpPr>
        <p:sp>
          <p:nvSpPr>
            <p:cNvPr id="26" name="Rounded Rectangle 25"/>
            <p:cNvSpPr/>
            <p:nvPr/>
          </p:nvSpPr>
          <p:spPr>
            <a:xfrm>
              <a:off x="10866" y="1390"/>
              <a:ext cx="4040" cy="8020"/>
            </a:xfrm>
            <a:prstGeom prst="roundRect">
              <a:avLst/>
            </a:prstGeom>
            <a:solidFill>
              <a:schemeClr val="bg1"/>
            </a:solidFill>
            <a:ln w="12700" cmpd="sng">
              <a:solidFill>
                <a:srgbClr val="0071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60389" t="422" r="1344" b="4338"/>
            <a:stretch>
              <a:fillRect/>
            </a:stretch>
          </p:blipFill>
          <p:spPr>
            <a:xfrm>
              <a:off x="11144" y="1632"/>
              <a:ext cx="3444" cy="744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rcRect l="23705" t="15765" r="58111" b="19022"/>
            <a:stretch>
              <a:fillRect/>
            </a:stretch>
          </p:blipFill>
          <p:spPr>
            <a:xfrm>
              <a:off x="11274" y="2067"/>
              <a:ext cx="3200" cy="659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7858125" y="1433830"/>
            <a:ext cx="2819400" cy="1772285"/>
            <a:chOff x="12870" y="1370"/>
            <a:chExt cx="5300" cy="3480"/>
          </a:xfrm>
        </p:grpSpPr>
        <p:sp>
          <p:nvSpPr>
            <p:cNvPr id="28" name="Rounded Rectangle 27"/>
            <p:cNvSpPr/>
            <p:nvPr/>
          </p:nvSpPr>
          <p:spPr>
            <a:xfrm>
              <a:off x="12870" y="1370"/>
              <a:ext cx="5300" cy="34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rcRect l="2396" t="11719" r="1042" b="10026"/>
            <a:stretch>
              <a:fillRect/>
            </a:stretch>
          </p:blipFill>
          <p:spPr>
            <a:xfrm>
              <a:off x="13219" y="1693"/>
              <a:ext cx="4602" cy="2984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8172450" y="3593465"/>
            <a:ext cx="3547110" cy="2838450"/>
            <a:chOff x="12870" y="5516"/>
            <a:chExt cx="5586" cy="4470"/>
          </a:xfrm>
        </p:grpSpPr>
        <p:pic>
          <p:nvPicPr>
            <p:cNvPr id="38" name="图片 2"/>
            <p:cNvPicPr>
              <a:picLocks noChangeAspect="1"/>
            </p:cNvPicPr>
            <p:nvPr/>
          </p:nvPicPr>
          <p:blipFill>
            <a:blip r:embed="rId4"/>
            <a:srcRect l="12784" r="13426" b="3403"/>
            <a:stretch>
              <a:fillRect/>
            </a:stretch>
          </p:blipFill>
          <p:spPr>
            <a:xfrm>
              <a:off x="12870" y="5516"/>
              <a:ext cx="5587" cy="4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/>
            <a:srcRect l="52" t="9537" r="39628" b="29451"/>
            <a:stretch>
              <a:fillRect/>
            </a:stretch>
          </p:blipFill>
          <p:spPr>
            <a:xfrm>
              <a:off x="13065" y="5888"/>
              <a:ext cx="5173" cy="296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75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75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文本框 12"/>
          <p:cNvSpPr txBox="1"/>
          <p:nvPr/>
        </p:nvSpPr>
        <p:spPr>
          <a:xfrm>
            <a:off x="929005" y="295275"/>
            <a:ext cx="306832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Trusted Publishers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Oval 1"/>
          <p:cNvSpPr/>
          <p:nvPr/>
        </p:nvSpPr>
        <p:spPr>
          <a:xfrm>
            <a:off x="3235325" y="177800"/>
            <a:ext cx="6502400" cy="6502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GB" altLang="en-US"/>
          </a:p>
        </p:txBody>
      </p:sp>
      <p:pic>
        <p:nvPicPr>
          <p:cNvPr id="17" name="Content Placeholder 16" descr="globe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22955" y="266700"/>
            <a:ext cx="6327775" cy="646239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733165" y="2271395"/>
            <a:ext cx="1626870" cy="1330960"/>
            <a:chOff x="5670" y="3161"/>
            <a:chExt cx="3160" cy="2936"/>
          </a:xfrm>
        </p:grpSpPr>
        <p:sp>
          <p:nvSpPr>
            <p:cNvPr id="11" name="Rounded Rectangle 10"/>
            <p:cNvSpPr/>
            <p:nvPr/>
          </p:nvSpPr>
          <p:spPr>
            <a:xfrm>
              <a:off x="5670" y="3350"/>
              <a:ext cx="3160" cy="262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0484" name="Picture 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23" y="3161"/>
              <a:ext cx="2936" cy="293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0" name="Group 9"/>
          <p:cNvGrpSpPr/>
          <p:nvPr/>
        </p:nvGrpSpPr>
        <p:grpSpPr>
          <a:xfrm>
            <a:off x="4870450" y="4908550"/>
            <a:ext cx="1968500" cy="1143000"/>
            <a:chOff x="7670" y="7970"/>
            <a:chExt cx="3100" cy="1800"/>
          </a:xfrm>
        </p:grpSpPr>
        <p:sp>
          <p:nvSpPr>
            <p:cNvPr id="9" name="Rounded Rectangle 8"/>
            <p:cNvSpPr/>
            <p:nvPr/>
          </p:nvSpPr>
          <p:spPr>
            <a:xfrm>
              <a:off x="7670" y="7970"/>
              <a:ext cx="3100" cy="1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0485" name="Picture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r="14129"/>
            <a:stretch>
              <a:fillRect/>
            </a:stretch>
          </p:blipFill>
          <p:spPr>
            <a:xfrm>
              <a:off x="7779" y="8101"/>
              <a:ext cx="2883" cy="153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" name="Group 5"/>
          <p:cNvGrpSpPr/>
          <p:nvPr/>
        </p:nvGrpSpPr>
        <p:grpSpPr>
          <a:xfrm>
            <a:off x="5720080" y="2489835"/>
            <a:ext cx="1652270" cy="1414780"/>
            <a:chOff x="9008" y="3161"/>
            <a:chExt cx="2602" cy="2228"/>
          </a:xfrm>
        </p:grpSpPr>
        <p:sp>
          <p:nvSpPr>
            <p:cNvPr id="3" name="Rounded Rectangle 2"/>
            <p:cNvSpPr/>
            <p:nvPr/>
          </p:nvSpPr>
          <p:spPr>
            <a:xfrm>
              <a:off x="9008" y="3161"/>
              <a:ext cx="2602" cy="22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0486" name="Picture 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09" y="3161"/>
              <a:ext cx="2601" cy="222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0487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0470" y="4105275"/>
            <a:ext cx="2628265" cy="5994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7803515" y="2054225"/>
            <a:ext cx="1487170" cy="1765300"/>
            <a:chOff x="12130" y="3990"/>
            <a:chExt cx="3020" cy="3140"/>
          </a:xfrm>
        </p:grpSpPr>
        <p:sp>
          <p:nvSpPr>
            <p:cNvPr id="7" name="Rounded Rectangle 6"/>
            <p:cNvSpPr/>
            <p:nvPr/>
          </p:nvSpPr>
          <p:spPr>
            <a:xfrm>
              <a:off x="12130" y="3990"/>
              <a:ext cx="3020" cy="31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0489" name="Pictur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358" y="4163"/>
              <a:ext cx="2574" cy="28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" name="Group 4"/>
          <p:cNvGrpSpPr/>
          <p:nvPr/>
        </p:nvGrpSpPr>
        <p:grpSpPr>
          <a:xfrm>
            <a:off x="7049135" y="4035425"/>
            <a:ext cx="1650365" cy="1628140"/>
            <a:chOff x="10431" y="5634"/>
            <a:chExt cx="3178" cy="3028"/>
          </a:xfrm>
        </p:grpSpPr>
        <p:sp>
          <p:nvSpPr>
            <p:cNvPr id="4" name="Oval 3"/>
            <p:cNvSpPr/>
            <p:nvPr/>
          </p:nvSpPr>
          <p:spPr>
            <a:xfrm>
              <a:off x="10431" y="5634"/>
              <a:ext cx="3179" cy="30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20491" name="Picture 1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89" y="5977"/>
              <a:ext cx="2582" cy="237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0483" name="Picture 4" descr="A close up of a sign&#13;&#10;&#13;&#10;Description generated with very high confidenc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3280" y="808355"/>
            <a:ext cx="3786505" cy="830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3"/>
          <p:cNvPicPr>
            <a:picLocks noChangeAspect="1"/>
          </p:cNvPicPr>
          <p:nvPr/>
        </p:nvPicPr>
        <p:blipFill>
          <a:blip r:embed="rId1">
            <a:grayscl/>
            <a:lum bright="-12000"/>
          </a:blip>
          <a:srcRect t="15281" r="27187" b="22013"/>
          <a:stretch>
            <a:fillRect/>
          </a:stretch>
        </p:blipFill>
        <p:spPr>
          <a:xfrm>
            <a:off x="-43815" y="-160020"/>
            <a:ext cx="12282170" cy="7012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Snip Single Corner Rectangle 9"/>
          <p:cNvSpPr/>
          <p:nvPr/>
        </p:nvSpPr>
        <p:spPr>
          <a:xfrm>
            <a:off x="245110" y="269875"/>
            <a:ext cx="5085080" cy="3153410"/>
          </a:xfrm>
          <a:prstGeom prst="snip1Rect">
            <a:avLst/>
          </a:prstGeom>
          <a:solidFill>
            <a:srgbClr val="00710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 altLang="en-US"/>
          </a:p>
        </p:txBody>
      </p:sp>
      <p:sp>
        <p:nvSpPr>
          <p:cNvPr id="43010" name="文本框 12"/>
          <p:cNvSpPr txBox="1"/>
          <p:nvPr/>
        </p:nvSpPr>
        <p:spPr>
          <a:xfrm>
            <a:off x="245110" y="407035"/>
            <a:ext cx="230632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GB" altLang="zh-CN" sz="2000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SIM Zimbabwe</a:t>
            </a:r>
            <a:endParaRPr lang="en-GB" altLang="zh-CN" sz="2000" b="1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242570" y="805815"/>
            <a:ext cx="5288915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GB" altLang="en-US" sz="2400">
                <a:solidFill>
                  <a:schemeClr val="bg1"/>
                </a:solidFill>
              </a:rPr>
              <a:t>x200 Church Leaders since March 2019</a:t>
            </a: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en-GB" altLang="en-US" sz="2400">
                <a:solidFill>
                  <a:schemeClr val="bg1"/>
                </a:solidFill>
              </a:rPr>
              <a:t>50+ Christian Resources</a:t>
            </a: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en-GB" altLang="en-US" sz="2400">
                <a:solidFill>
                  <a:schemeClr val="bg1"/>
                </a:solidFill>
              </a:rPr>
              <a:t>Multiple Bible versions</a:t>
            </a: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en-GB" altLang="en-US" sz="2400">
                <a:solidFill>
                  <a:schemeClr val="bg1"/>
                </a:solidFill>
              </a:rPr>
              <a:t>Bible Narration/Audio in Shona</a:t>
            </a: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en-GB" altLang="en-US" sz="2400">
                <a:solidFill>
                  <a:schemeClr val="bg1"/>
                </a:solidFill>
              </a:rPr>
              <a:t>Country-wide Rollout</a:t>
            </a:r>
            <a:endParaRPr lang="en-GB" altLang="en-US" sz="2400"/>
          </a:p>
        </p:txBody>
      </p:sp>
      <p:pic>
        <p:nvPicPr>
          <p:cNvPr id="2" name="Content Placeholder 1" descr="learn_logo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5110" y="4062730"/>
            <a:ext cx="2717800" cy="25958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Gospel Growth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Freeform 382"/>
          <p:cNvSpPr/>
          <p:nvPr/>
        </p:nvSpPr>
        <p:spPr>
          <a:xfrm>
            <a:off x="8369300" y="5884863"/>
            <a:ext cx="2663825" cy="295275"/>
          </a:xfrm>
          <a:custGeom>
            <a:avLst/>
            <a:gdLst/>
            <a:ahLst/>
            <a:cxnLst>
              <a:cxn ang="0">
                <a:pos x="2663800" y="149512"/>
              </a:cxn>
              <a:cxn ang="0">
                <a:pos x="2575698" y="0"/>
              </a:cxn>
              <a:cxn ang="0">
                <a:pos x="88102" y="0"/>
              </a:cxn>
              <a:cxn ang="0">
                <a:pos x="0" y="149512"/>
              </a:cxn>
              <a:cxn ang="0">
                <a:pos x="0" y="149512"/>
              </a:cxn>
              <a:cxn ang="0">
                <a:pos x="88102" y="294493"/>
              </a:cxn>
              <a:cxn ang="0">
                <a:pos x="2575698" y="294493"/>
              </a:cxn>
              <a:cxn ang="0">
                <a:pos x="2663800" y="149512"/>
              </a:cxn>
            </a:cxnLst>
            <a:pathLst>
              <a:path w="514" h="65">
                <a:moveTo>
                  <a:pt x="514" y="33"/>
                </a:moveTo>
                <a:cubicBezTo>
                  <a:pt x="514" y="15"/>
                  <a:pt x="506" y="0"/>
                  <a:pt x="49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497" y="65"/>
                  <a:pt x="497" y="65"/>
                  <a:pt x="497" y="65"/>
                </a:cubicBezTo>
                <a:cubicBezTo>
                  <a:pt x="506" y="65"/>
                  <a:pt x="514" y="50"/>
                  <a:pt x="514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>
          <a:xfrm>
            <a:off x="2119630" y="4377690"/>
            <a:ext cx="1400175" cy="1203960"/>
          </a:xfrm>
          <a:custGeom>
            <a:avLst/>
            <a:gdLst/>
            <a:ahLst/>
            <a:cxnLst>
              <a:cxn ang="0">
                <a:pos x="1028903" y="2101981"/>
              </a:cxn>
              <a:cxn ang="0">
                <a:pos x="2080670" y="1053280"/>
              </a:cxn>
              <a:cxn ang="0">
                <a:pos x="1028903" y="0"/>
              </a:cxn>
              <a:cxn ang="0">
                <a:pos x="0" y="847204"/>
              </a:cxn>
              <a:cxn ang="0">
                <a:pos x="22865" y="2101981"/>
              </a:cxn>
              <a:cxn ang="0">
                <a:pos x="1028903" y="2101981"/>
              </a:cxn>
            </a:cxnLst>
            <a:pathLst>
              <a:path w="455" h="459">
                <a:moveTo>
                  <a:pt x="225" y="459"/>
                </a:moveTo>
                <a:cubicBezTo>
                  <a:pt x="352" y="459"/>
                  <a:pt x="455" y="357"/>
                  <a:pt x="455" y="230"/>
                </a:cubicBezTo>
                <a:cubicBezTo>
                  <a:pt x="455" y="103"/>
                  <a:pt x="352" y="0"/>
                  <a:pt x="225" y="0"/>
                </a:cubicBezTo>
                <a:cubicBezTo>
                  <a:pt x="114" y="0"/>
                  <a:pt x="20" y="80"/>
                  <a:pt x="0" y="185"/>
                </a:cubicBezTo>
                <a:cubicBezTo>
                  <a:pt x="5" y="459"/>
                  <a:pt x="5" y="459"/>
                  <a:pt x="5" y="459"/>
                </a:cubicBezTo>
                <a:lnTo>
                  <a:pt x="225" y="459"/>
                </a:lnTo>
                <a:close/>
              </a:path>
            </a:pathLst>
          </a:custGeom>
          <a:solidFill>
            <a:srgbClr val="0071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>
          <a:xfrm>
            <a:off x="5175250" y="3766185"/>
            <a:ext cx="2075180" cy="1833245"/>
          </a:xfrm>
          <a:custGeom>
            <a:avLst/>
            <a:gdLst/>
            <a:ahLst/>
            <a:cxnLst>
              <a:cxn ang="0">
                <a:pos x="1034090" y="2101981"/>
              </a:cxn>
              <a:cxn ang="0">
                <a:pos x="2086483" y="1048701"/>
              </a:cxn>
              <a:cxn ang="0">
                <a:pos x="1034090" y="0"/>
              </a:cxn>
              <a:cxn ang="0">
                <a:pos x="0" y="847204"/>
              </a:cxn>
              <a:cxn ang="0">
                <a:pos x="22878" y="2101981"/>
              </a:cxn>
              <a:cxn ang="0">
                <a:pos x="1034090" y="2101981"/>
              </a:cxn>
            </a:cxnLst>
            <a:pathLst>
              <a:path w="456" h="459">
                <a:moveTo>
                  <a:pt x="226" y="459"/>
                </a:moveTo>
                <a:cubicBezTo>
                  <a:pt x="353" y="459"/>
                  <a:pt x="456" y="356"/>
                  <a:pt x="456" y="229"/>
                </a:cubicBezTo>
                <a:cubicBezTo>
                  <a:pt x="456" y="102"/>
                  <a:pt x="353" y="0"/>
                  <a:pt x="226" y="0"/>
                </a:cubicBezTo>
                <a:cubicBezTo>
                  <a:pt x="114" y="0"/>
                  <a:pt x="21" y="79"/>
                  <a:pt x="0" y="185"/>
                </a:cubicBezTo>
                <a:cubicBezTo>
                  <a:pt x="5" y="459"/>
                  <a:pt x="5" y="459"/>
                  <a:pt x="5" y="459"/>
                </a:cubicBezTo>
                <a:lnTo>
                  <a:pt x="226" y="459"/>
                </a:lnTo>
                <a:close/>
              </a:path>
            </a:pathLst>
          </a:custGeom>
          <a:solidFill>
            <a:srgbClr val="0071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" name="Freeform 7"/>
          <p:cNvSpPr/>
          <p:nvPr/>
        </p:nvSpPr>
        <p:spPr>
          <a:xfrm>
            <a:off x="8242300" y="3114675"/>
            <a:ext cx="2790825" cy="2473325"/>
          </a:xfrm>
          <a:custGeom>
            <a:avLst/>
            <a:gdLst/>
            <a:ahLst/>
            <a:cxnLst>
              <a:cxn ang="0">
                <a:pos x="1034090" y="2105855"/>
              </a:cxn>
              <a:cxn ang="0">
                <a:pos x="2086483" y="1052928"/>
              </a:cxn>
              <a:cxn ang="0">
                <a:pos x="1034090" y="0"/>
              </a:cxn>
              <a:cxn ang="0">
                <a:pos x="0" y="851498"/>
              </a:cxn>
              <a:cxn ang="0">
                <a:pos x="22878" y="2105855"/>
              </a:cxn>
              <a:cxn ang="0">
                <a:pos x="1034090" y="2105855"/>
              </a:cxn>
            </a:cxnLst>
            <a:pathLst>
              <a:path w="456" h="460">
                <a:moveTo>
                  <a:pt x="226" y="460"/>
                </a:moveTo>
                <a:cubicBezTo>
                  <a:pt x="353" y="460"/>
                  <a:pt x="456" y="357"/>
                  <a:pt x="456" y="230"/>
                </a:cubicBezTo>
                <a:cubicBezTo>
                  <a:pt x="456" y="103"/>
                  <a:pt x="353" y="0"/>
                  <a:pt x="226" y="0"/>
                </a:cubicBezTo>
                <a:cubicBezTo>
                  <a:pt x="114" y="0"/>
                  <a:pt x="21" y="80"/>
                  <a:pt x="0" y="186"/>
                </a:cubicBezTo>
                <a:cubicBezTo>
                  <a:pt x="5" y="460"/>
                  <a:pt x="5" y="460"/>
                  <a:pt x="5" y="460"/>
                </a:cubicBezTo>
                <a:lnTo>
                  <a:pt x="226" y="460"/>
                </a:lnTo>
                <a:close/>
              </a:path>
            </a:pathLst>
          </a:custGeom>
          <a:solidFill>
            <a:srgbClr val="0071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Freeform 378"/>
          <p:cNvSpPr/>
          <p:nvPr/>
        </p:nvSpPr>
        <p:spPr>
          <a:xfrm>
            <a:off x="1130300" y="5883275"/>
            <a:ext cx="1082675" cy="296863"/>
          </a:xfrm>
          <a:custGeom>
            <a:avLst/>
            <a:gdLst/>
            <a:ahLst/>
            <a:cxnLst>
              <a:cxn ang="0">
                <a:pos x="1083402" y="150485"/>
              </a:cxn>
              <a:cxn ang="0">
                <a:pos x="1015424" y="0"/>
              </a:cxn>
              <a:cxn ang="0">
                <a:pos x="72227" y="0"/>
              </a:cxn>
              <a:cxn ang="0">
                <a:pos x="0" y="150485"/>
              </a:cxn>
              <a:cxn ang="0">
                <a:pos x="0" y="150485"/>
              </a:cxn>
              <a:cxn ang="0">
                <a:pos x="72227" y="296409"/>
              </a:cxn>
              <a:cxn ang="0">
                <a:pos x="1015424" y="296409"/>
              </a:cxn>
              <a:cxn ang="0">
                <a:pos x="1083402" y="150485"/>
              </a:cxn>
            </a:cxnLst>
            <a:pathLst>
              <a:path w="255" h="65">
                <a:moveTo>
                  <a:pt x="255" y="33"/>
                </a:moveTo>
                <a:cubicBezTo>
                  <a:pt x="255" y="15"/>
                  <a:pt x="248" y="0"/>
                  <a:pt x="23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48" y="65"/>
                  <a:pt x="255" y="50"/>
                  <a:pt x="255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" name="Freeform 379"/>
          <p:cNvSpPr/>
          <p:nvPr/>
        </p:nvSpPr>
        <p:spPr>
          <a:xfrm>
            <a:off x="2073275" y="5883275"/>
            <a:ext cx="1171575" cy="296863"/>
          </a:xfrm>
          <a:custGeom>
            <a:avLst/>
            <a:gdLst/>
            <a:ahLst/>
            <a:cxnLst>
              <a:cxn ang="0">
                <a:pos x="1172073" y="150485"/>
              </a:cxn>
              <a:cxn ang="0">
                <a:pos x="1094240" y="0"/>
              </a:cxn>
              <a:cxn ang="0">
                <a:pos x="77833" y="0"/>
              </a:cxn>
              <a:cxn ang="0">
                <a:pos x="0" y="150485"/>
              </a:cxn>
              <a:cxn ang="0">
                <a:pos x="0" y="150485"/>
              </a:cxn>
              <a:cxn ang="0">
                <a:pos x="77833" y="296409"/>
              </a:cxn>
              <a:cxn ang="0">
                <a:pos x="1094240" y="296409"/>
              </a:cxn>
              <a:cxn ang="0">
                <a:pos x="1172073" y="150485"/>
              </a:cxn>
            </a:cxnLst>
            <a:pathLst>
              <a:path w="256" h="65">
                <a:moveTo>
                  <a:pt x="256" y="33"/>
                </a:moveTo>
                <a:cubicBezTo>
                  <a:pt x="256" y="15"/>
                  <a:pt x="248" y="0"/>
                  <a:pt x="23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8" y="65"/>
                  <a:pt x="17" y="65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48" y="65"/>
                  <a:pt x="256" y="50"/>
                  <a:pt x="256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" name="Freeform 380"/>
          <p:cNvSpPr/>
          <p:nvPr/>
        </p:nvSpPr>
        <p:spPr>
          <a:xfrm>
            <a:off x="3098800" y="5883275"/>
            <a:ext cx="2155825" cy="296863"/>
          </a:xfrm>
          <a:custGeom>
            <a:avLst/>
            <a:gdLst/>
            <a:ahLst/>
            <a:cxnLst>
              <a:cxn ang="0">
                <a:pos x="2156226" y="150485"/>
              </a:cxn>
              <a:cxn ang="0">
                <a:pos x="2067471" y="0"/>
              </a:cxn>
              <a:cxn ang="0">
                <a:pos x="88755" y="0"/>
              </a:cxn>
              <a:cxn ang="0">
                <a:pos x="0" y="150485"/>
              </a:cxn>
              <a:cxn ang="0">
                <a:pos x="0" y="150485"/>
              </a:cxn>
              <a:cxn ang="0">
                <a:pos x="88755" y="296409"/>
              </a:cxn>
              <a:cxn ang="0">
                <a:pos x="2067471" y="296409"/>
              </a:cxn>
              <a:cxn ang="0">
                <a:pos x="2156226" y="150485"/>
              </a:cxn>
            </a:cxnLst>
            <a:pathLst>
              <a:path w="413" h="65">
                <a:moveTo>
                  <a:pt x="413" y="33"/>
                </a:moveTo>
                <a:cubicBezTo>
                  <a:pt x="413" y="15"/>
                  <a:pt x="405" y="0"/>
                  <a:pt x="39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8" y="65"/>
                  <a:pt x="17" y="65"/>
                </a:cubicBezTo>
                <a:cubicBezTo>
                  <a:pt x="396" y="65"/>
                  <a:pt x="396" y="65"/>
                  <a:pt x="396" y="65"/>
                </a:cubicBezTo>
                <a:cubicBezTo>
                  <a:pt x="405" y="65"/>
                  <a:pt x="413" y="50"/>
                  <a:pt x="413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" name="Freeform 381"/>
          <p:cNvSpPr/>
          <p:nvPr/>
        </p:nvSpPr>
        <p:spPr>
          <a:xfrm>
            <a:off x="5248275" y="5883275"/>
            <a:ext cx="1135063" cy="296863"/>
          </a:xfrm>
          <a:custGeom>
            <a:avLst/>
            <a:gdLst/>
            <a:ahLst/>
            <a:cxnLst>
              <a:cxn ang="0">
                <a:pos x="1135435" y="150485"/>
              </a:cxn>
              <a:cxn ang="0">
                <a:pos x="1088698" y="0"/>
              </a:cxn>
              <a:cxn ang="0">
                <a:pos x="46737" y="0"/>
              </a:cxn>
              <a:cxn ang="0">
                <a:pos x="0" y="150485"/>
              </a:cxn>
              <a:cxn ang="0">
                <a:pos x="0" y="150485"/>
              </a:cxn>
              <a:cxn ang="0">
                <a:pos x="46737" y="296409"/>
              </a:cxn>
              <a:cxn ang="0">
                <a:pos x="1088698" y="296409"/>
              </a:cxn>
              <a:cxn ang="0">
                <a:pos x="1135435" y="150485"/>
              </a:cxn>
            </a:cxnLst>
            <a:pathLst>
              <a:path w="413" h="65">
                <a:moveTo>
                  <a:pt x="413" y="33"/>
                </a:moveTo>
                <a:cubicBezTo>
                  <a:pt x="413" y="15"/>
                  <a:pt x="405" y="0"/>
                  <a:pt x="39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396" y="65"/>
                  <a:pt x="396" y="65"/>
                  <a:pt x="396" y="65"/>
                </a:cubicBezTo>
                <a:cubicBezTo>
                  <a:pt x="405" y="65"/>
                  <a:pt x="413" y="50"/>
                  <a:pt x="413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" name="Freeform 382"/>
          <p:cNvSpPr/>
          <p:nvPr/>
        </p:nvSpPr>
        <p:spPr>
          <a:xfrm>
            <a:off x="6205538" y="5883275"/>
            <a:ext cx="2193925" cy="296863"/>
          </a:xfrm>
          <a:custGeom>
            <a:avLst/>
            <a:gdLst/>
            <a:ahLst/>
            <a:cxnLst>
              <a:cxn ang="0">
                <a:pos x="2194242" y="150485"/>
              </a:cxn>
              <a:cxn ang="0">
                <a:pos x="2121670" y="0"/>
              </a:cxn>
              <a:cxn ang="0">
                <a:pos x="72572" y="0"/>
              </a:cxn>
              <a:cxn ang="0">
                <a:pos x="0" y="150485"/>
              </a:cxn>
              <a:cxn ang="0">
                <a:pos x="0" y="150485"/>
              </a:cxn>
              <a:cxn ang="0">
                <a:pos x="72572" y="296409"/>
              </a:cxn>
              <a:cxn ang="0">
                <a:pos x="2121670" y="296409"/>
              </a:cxn>
              <a:cxn ang="0">
                <a:pos x="2194242" y="150485"/>
              </a:cxn>
            </a:cxnLst>
            <a:pathLst>
              <a:path w="514" h="65">
                <a:moveTo>
                  <a:pt x="514" y="33"/>
                </a:moveTo>
                <a:cubicBezTo>
                  <a:pt x="514" y="15"/>
                  <a:pt x="506" y="0"/>
                  <a:pt x="49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497" y="65"/>
                  <a:pt x="497" y="65"/>
                  <a:pt x="497" y="65"/>
                </a:cubicBezTo>
                <a:cubicBezTo>
                  <a:pt x="506" y="65"/>
                  <a:pt x="514" y="50"/>
                  <a:pt x="514" y="33"/>
                </a:cubicBezTo>
                <a:close/>
              </a:path>
            </a:pathLst>
          </a:custGeom>
          <a:solidFill>
            <a:srgbClr val="5EC41A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916863" y="5711825"/>
            <a:ext cx="641350" cy="636588"/>
            <a:chOff x="8313584" y="4077072"/>
            <a:chExt cx="641250" cy="637375"/>
          </a:xfrm>
        </p:grpSpPr>
        <p:sp>
          <p:nvSpPr>
            <p:cNvPr id="28702" name="Oval 414"/>
            <p:cNvSpPr/>
            <p:nvPr/>
          </p:nvSpPr>
          <p:spPr>
            <a:xfrm>
              <a:off x="8313584" y="4077072"/>
              <a:ext cx="641250" cy="637375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703" name="Oval 415"/>
            <p:cNvSpPr/>
            <p:nvPr/>
          </p:nvSpPr>
          <p:spPr>
            <a:xfrm>
              <a:off x="8501503" y="4266461"/>
              <a:ext cx="265412" cy="261537"/>
            </a:xfrm>
            <a:prstGeom prst="ellipse">
              <a:avLst/>
            </a:prstGeom>
            <a:solidFill>
              <a:srgbClr val="5EC41A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sz="16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00600" y="5713413"/>
            <a:ext cx="639763" cy="636587"/>
            <a:chOff x="5198391" y="4078542"/>
            <a:chExt cx="639312" cy="637375"/>
          </a:xfrm>
        </p:grpSpPr>
        <p:sp>
          <p:nvSpPr>
            <p:cNvPr id="28700" name="Oval 416"/>
            <p:cNvSpPr/>
            <p:nvPr/>
          </p:nvSpPr>
          <p:spPr>
            <a:xfrm>
              <a:off x="5198391" y="4078542"/>
              <a:ext cx="639312" cy="637375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701" name="Oval 417"/>
            <p:cNvSpPr/>
            <p:nvPr/>
          </p:nvSpPr>
          <p:spPr>
            <a:xfrm>
              <a:off x="5386309" y="4266461"/>
              <a:ext cx="265412" cy="261537"/>
            </a:xfrm>
            <a:prstGeom prst="ellipse">
              <a:avLst/>
            </a:prstGeom>
            <a:solidFill>
              <a:srgbClr val="5EC41A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sz="16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31963" y="5713413"/>
            <a:ext cx="639762" cy="636587"/>
            <a:chOff x="2129693" y="4078542"/>
            <a:chExt cx="639312" cy="637375"/>
          </a:xfrm>
        </p:grpSpPr>
        <p:sp>
          <p:nvSpPr>
            <p:cNvPr id="28698" name="Oval 416"/>
            <p:cNvSpPr/>
            <p:nvPr/>
          </p:nvSpPr>
          <p:spPr>
            <a:xfrm>
              <a:off x="2129693" y="4078542"/>
              <a:ext cx="639312" cy="637375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699" name="Oval 417"/>
            <p:cNvSpPr/>
            <p:nvPr/>
          </p:nvSpPr>
          <p:spPr>
            <a:xfrm>
              <a:off x="2317611" y="4266461"/>
              <a:ext cx="265412" cy="261537"/>
            </a:xfrm>
            <a:prstGeom prst="ellipse">
              <a:avLst/>
            </a:prstGeom>
            <a:solidFill>
              <a:srgbClr val="5EC41A"/>
            </a:solidFill>
            <a:ln w="9525">
              <a:noFill/>
            </a:ln>
          </p:spPr>
          <p:txBody>
            <a:bodyPr/>
            <a:p>
              <a:pPr eaLnBrk="1" hangingPunct="1"/>
              <a:endParaRPr lang="zh-CN" altLang="en-US" sz="16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2" name="TextBox 692"/>
          <p:cNvSpPr txBox="1"/>
          <p:nvPr/>
        </p:nvSpPr>
        <p:spPr bwMode="auto">
          <a:xfrm>
            <a:off x="2179320" y="4780280"/>
            <a:ext cx="128905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x1,300</a:t>
            </a:r>
            <a:endParaRPr kumimoji="0" lang="en-GB" altLang="zh-CN" sz="2000" b="0" i="0" u="none" strike="noStrike" kern="1200" cap="none" spc="30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692"/>
          <p:cNvSpPr txBox="1"/>
          <p:nvPr/>
        </p:nvSpPr>
        <p:spPr bwMode="auto">
          <a:xfrm>
            <a:off x="5317808" y="4779963"/>
            <a:ext cx="1572895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x130,000</a:t>
            </a:r>
            <a:endParaRPr kumimoji="0" lang="en-GB" altLang="zh-CN" sz="2000" b="0" i="0" u="none" strike="noStrike" kern="1200" cap="none" spc="30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692"/>
          <p:cNvSpPr txBox="1"/>
          <p:nvPr/>
        </p:nvSpPr>
        <p:spPr bwMode="auto">
          <a:xfrm>
            <a:off x="8399463" y="4779963"/>
            <a:ext cx="2046605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20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x13,000,000</a:t>
            </a:r>
            <a:endParaRPr kumimoji="0" lang="en-GB" altLang="zh-CN" sz="2000" b="0" i="0" u="none" strike="noStrike" kern="1200" cap="none" spc="30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 rot="0">
            <a:off x="1449070" y="3683635"/>
            <a:ext cx="2524125" cy="471170"/>
            <a:chOff x="5685" y="3113"/>
            <a:chExt cx="3975" cy="742"/>
          </a:xfrm>
        </p:grpSpPr>
        <p:grpSp>
          <p:nvGrpSpPr>
            <p:cNvPr id="37" name="组合 36"/>
            <p:cNvGrpSpPr/>
            <p:nvPr/>
          </p:nvGrpSpPr>
          <p:grpSpPr>
            <a:xfrm rot="0">
              <a:off x="5685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65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6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rot="0">
              <a:off x="6094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63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0">
              <a:off x="6509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61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0">
              <a:off x="6918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59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rot="0">
              <a:off x="7322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57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0">
              <a:off x="7732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55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rot="0">
              <a:off x="8146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53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 rot="0">
              <a:off x="8556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51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2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 rot="0">
              <a:off x="8955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49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0">
              <a:off x="9364" y="3113"/>
              <a:ext cx="297" cy="743"/>
              <a:chOff x="3530607" y="1660350"/>
              <a:chExt cx="343460" cy="859898"/>
            </a:xfrm>
            <a:solidFill>
              <a:srgbClr val="5EC41A"/>
            </a:solidFill>
          </p:grpSpPr>
          <p:sp>
            <p:nvSpPr>
              <p:cNvPr id="47" name="Freeform 11"/>
              <p:cNvSpPr/>
              <p:nvPr/>
            </p:nvSpPr>
            <p:spPr bwMode="auto">
              <a:xfrm>
                <a:off x="3530607" y="1810769"/>
                <a:ext cx="343460" cy="709479"/>
              </a:xfrm>
              <a:custGeom>
                <a:avLst/>
                <a:gdLst>
                  <a:gd name="T0" fmla="*/ 24 w 32"/>
                  <a:gd name="T1" fmla="*/ 0 h 66"/>
                  <a:gd name="T2" fmla="*/ 8 w 32"/>
                  <a:gd name="T3" fmla="*/ 0 h 66"/>
                  <a:gd name="T4" fmla="*/ 0 w 32"/>
                  <a:gd name="T5" fmla="*/ 6 h 66"/>
                  <a:gd name="T6" fmla="*/ 0 w 32"/>
                  <a:gd name="T7" fmla="*/ 6 h 66"/>
                  <a:gd name="T8" fmla="*/ 0 w 32"/>
                  <a:gd name="T9" fmla="*/ 7 h 66"/>
                  <a:gd name="T10" fmla="*/ 0 w 32"/>
                  <a:gd name="T11" fmla="*/ 30 h 66"/>
                  <a:gd name="T12" fmla="*/ 3 w 32"/>
                  <a:gd name="T13" fmla="*/ 32 h 66"/>
                  <a:gd name="T14" fmla="*/ 5 w 32"/>
                  <a:gd name="T15" fmla="*/ 30 h 66"/>
                  <a:gd name="T16" fmla="*/ 5 w 32"/>
                  <a:gd name="T17" fmla="*/ 10 h 66"/>
                  <a:gd name="T18" fmla="*/ 8 w 32"/>
                  <a:gd name="T19" fmla="*/ 10 h 66"/>
                  <a:gd name="T20" fmla="*/ 8 w 32"/>
                  <a:gd name="T21" fmla="*/ 29 h 66"/>
                  <a:gd name="T22" fmla="*/ 8 w 32"/>
                  <a:gd name="T23" fmla="*/ 30 h 66"/>
                  <a:gd name="T24" fmla="*/ 8 w 32"/>
                  <a:gd name="T25" fmla="*/ 62 h 66"/>
                  <a:gd name="T26" fmla="*/ 11 w 32"/>
                  <a:gd name="T27" fmla="*/ 66 h 66"/>
                  <a:gd name="T28" fmla="*/ 15 w 32"/>
                  <a:gd name="T29" fmla="*/ 62 h 66"/>
                  <a:gd name="T30" fmla="*/ 15 w 32"/>
                  <a:gd name="T31" fmla="*/ 33 h 66"/>
                  <a:gd name="T32" fmla="*/ 17 w 32"/>
                  <a:gd name="T33" fmla="*/ 33 h 66"/>
                  <a:gd name="T34" fmla="*/ 17 w 32"/>
                  <a:gd name="T35" fmla="*/ 62 h 66"/>
                  <a:gd name="T36" fmla="*/ 20 w 32"/>
                  <a:gd name="T37" fmla="*/ 66 h 66"/>
                  <a:gd name="T38" fmla="*/ 24 w 32"/>
                  <a:gd name="T39" fmla="*/ 62 h 66"/>
                  <a:gd name="T40" fmla="*/ 24 w 32"/>
                  <a:gd name="T41" fmla="*/ 29 h 66"/>
                  <a:gd name="T42" fmla="*/ 24 w 32"/>
                  <a:gd name="T43" fmla="*/ 29 h 66"/>
                  <a:gd name="T44" fmla="*/ 24 w 32"/>
                  <a:gd name="T45" fmla="*/ 10 h 66"/>
                  <a:gd name="T46" fmla="*/ 26 w 32"/>
                  <a:gd name="T47" fmla="*/ 10 h 66"/>
                  <a:gd name="T48" fmla="*/ 26 w 32"/>
                  <a:gd name="T49" fmla="*/ 30 h 66"/>
                  <a:gd name="T50" fmla="*/ 29 w 32"/>
                  <a:gd name="T51" fmla="*/ 32 h 66"/>
                  <a:gd name="T52" fmla="*/ 32 w 32"/>
                  <a:gd name="T53" fmla="*/ 30 h 66"/>
                  <a:gd name="T54" fmla="*/ 32 w 32"/>
                  <a:gd name="T55" fmla="*/ 7 h 66"/>
                  <a:gd name="T56" fmla="*/ 32 w 32"/>
                  <a:gd name="T57" fmla="*/ 6 h 66"/>
                  <a:gd name="T58" fmla="*/ 32 w 32"/>
                  <a:gd name="T59" fmla="*/ 6 h 66"/>
                  <a:gd name="T60" fmla="*/ 24 w 32"/>
                  <a:gd name="T6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66">
                    <a:moveTo>
                      <a:pt x="2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" y="0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30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5"/>
                      <a:pt x="9" y="66"/>
                      <a:pt x="11" y="66"/>
                    </a:cubicBezTo>
                    <a:cubicBezTo>
                      <a:pt x="13" y="66"/>
                      <a:pt x="15" y="65"/>
                      <a:pt x="15" y="6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7" y="65"/>
                      <a:pt x="18" y="66"/>
                      <a:pt x="20" y="66"/>
                    </a:cubicBezTo>
                    <a:cubicBezTo>
                      <a:pt x="22" y="66"/>
                      <a:pt x="24" y="65"/>
                      <a:pt x="24" y="62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1"/>
                      <a:pt x="27" y="32"/>
                      <a:pt x="29" y="32"/>
                    </a:cubicBezTo>
                    <a:cubicBezTo>
                      <a:pt x="30" y="32"/>
                      <a:pt x="32" y="31"/>
                      <a:pt x="32" y="3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4"/>
                      <a:pt x="29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Oval 12"/>
              <p:cNvSpPr>
                <a:spLocks noChangeArrowheads="1"/>
              </p:cNvSpPr>
              <p:nvPr/>
            </p:nvSpPr>
            <p:spPr bwMode="auto">
              <a:xfrm>
                <a:off x="3638409" y="1660350"/>
                <a:ext cx="130364" cy="14039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3" name="Group 272"/>
          <p:cNvGrpSpPr/>
          <p:nvPr/>
        </p:nvGrpSpPr>
        <p:grpSpPr>
          <a:xfrm>
            <a:off x="5058410" y="2446655"/>
            <a:ext cx="2531745" cy="1055370"/>
            <a:chOff x="7966" y="3853"/>
            <a:chExt cx="3987" cy="1662"/>
          </a:xfrm>
        </p:grpSpPr>
        <p:grpSp>
          <p:nvGrpSpPr>
            <p:cNvPr id="13" name="Group 12"/>
            <p:cNvGrpSpPr/>
            <p:nvPr/>
          </p:nvGrpSpPr>
          <p:grpSpPr>
            <a:xfrm rot="0">
              <a:off x="7966" y="4773"/>
              <a:ext cx="3975" cy="742"/>
              <a:chOff x="5685" y="3113"/>
              <a:chExt cx="3975" cy="742"/>
            </a:xfrm>
          </p:grpSpPr>
          <p:grpSp>
            <p:nvGrpSpPr>
              <p:cNvPr id="14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3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6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9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7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2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7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7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7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8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8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7" name="Group 86"/>
            <p:cNvGrpSpPr/>
            <p:nvPr/>
          </p:nvGrpSpPr>
          <p:grpSpPr>
            <a:xfrm rot="0">
              <a:off x="7979" y="3853"/>
              <a:ext cx="3975" cy="742"/>
              <a:chOff x="5685" y="3113"/>
              <a:chExt cx="3975" cy="742"/>
            </a:xfrm>
          </p:grpSpPr>
          <p:grpSp>
            <p:nvGrpSpPr>
              <p:cNvPr id="88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8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1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9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4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9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7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9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0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0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0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6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0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9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1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2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1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5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1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74" name="Group 273"/>
          <p:cNvGrpSpPr/>
          <p:nvPr/>
        </p:nvGrpSpPr>
        <p:grpSpPr>
          <a:xfrm>
            <a:off x="8339455" y="196850"/>
            <a:ext cx="2523490" cy="2833370"/>
            <a:chOff x="13133" y="310"/>
            <a:chExt cx="3974" cy="4462"/>
          </a:xfrm>
        </p:grpSpPr>
        <p:grpSp>
          <p:nvGrpSpPr>
            <p:cNvPr id="118" name="Group 117"/>
            <p:cNvGrpSpPr/>
            <p:nvPr/>
          </p:nvGrpSpPr>
          <p:grpSpPr>
            <a:xfrm rot="0">
              <a:off x="13133" y="4030"/>
              <a:ext cx="3975" cy="742"/>
              <a:chOff x="5685" y="3113"/>
              <a:chExt cx="3975" cy="742"/>
            </a:xfrm>
          </p:grpSpPr>
          <p:grpSp>
            <p:nvGrpSpPr>
              <p:cNvPr id="119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2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2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2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2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2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1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3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3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7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3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4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4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4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9" name="Group 148"/>
            <p:cNvGrpSpPr/>
            <p:nvPr/>
          </p:nvGrpSpPr>
          <p:grpSpPr>
            <a:xfrm rot="0">
              <a:off x="13133" y="3110"/>
              <a:ext cx="3975" cy="742"/>
              <a:chOff x="5685" y="3113"/>
              <a:chExt cx="3975" cy="742"/>
            </a:xfrm>
          </p:grpSpPr>
          <p:grpSp>
            <p:nvGrpSpPr>
              <p:cNvPr id="150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5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3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5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6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5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9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6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2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6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5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6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8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6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1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7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7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7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7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0" name="Group 179"/>
            <p:cNvGrpSpPr/>
            <p:nvPr/>
          </p:nvGrpSpPr>
          <p:grpSpPr>
            <a:xfrm rot="0">
              <a:off x="13133" y="2223"/>
              <a:ext cx="3975" cy="742"/>
              <a:chOff x="5685" y="3113"/>
              <a:chExt cx="3975" cy="742"/>
            </a:xfrm>
          </p:grpSpPr>
          <p:grpSp>
            <p:nvGrpSpPr>
              <p:cNvPr id="181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8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8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7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8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9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3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9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6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19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9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0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2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0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5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0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8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0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1" name="Group 210"/>
            <p:cNvGrpSpPr/>
            <p:nvPr/>
          </p:nvGrpSpPr>
          <p:grpSpPr>
            <a:xfrm rot="0">
              <a:off x="13133" y="1283"/>
              <a:ext cx="3975" cy="742"/>
              <a:chOff x="5685" y="3113"/>
              <a:chExt cx="3975" cy="742"/>
            </a:xfrm>
          </p:grpSpPr>
          <p:grpSp>
            <p:nvGrpSpPr>
              <p:cNvPr id="212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1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5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1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8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1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1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2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4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2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2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0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3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3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3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6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3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4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2" name="Group 241"/>
            <p:cNvGrpSpPr/>
            <p:nvPr/>
          </p:nvGrpSpPr>
          <p:grpSpPr>
            <a:xfrm rot="0">
              <a:off x="13133" y="310"/>
              <a:ext cx="3975" cy="742"/>
              <a:chOff x="5685" y="3113"/>
              <a:chExt cx="3975" cy="742"/>
            </a:xfrm>
          </p:grpSpPr>
          <p:grpSp>
            <p:nvGrpSpPr>
              <p:cNvPr id="243" name="组合 36"/>
              <p:cNvGrpSpPr/>
              <p:nvPr/>
            </p:nvGrpSpPr>
            <p:grpSpPr>
              <a:xfrm rot="0">
                <a:off x="568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44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6" name="组合 37"/>
              <p:cNvGrpSpPr/>
              <p:nvPr/>
            </p:nvGrpSpPr>
            <p:grpSpPr>
              <a:xfrm rot="0">
                <a:off x="609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47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9" name="组合 38"/>
              <p:cNvGrpSpPr/>
              <p:nvPr/>
            </p:nvGrpSpPr>
            <p:grpSpPr>
              <a:xfrm rot="0">
                <a:off x="6509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50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2" name="组合 39"/>
              <p:cNvGrpSpPr/>
              <p:nvPr/>
            </p:nvGrpSpPr>
            <p:grpSpPr>
              <a:xfrm rot="0">
                <a:off x="6918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53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5" name="组合 40"/>
              <p:cNvGrpSpPr/>
              <p:nvPr/>
            </p:nvGrpSpPr>
            <p:grpSpPr>
              <a:xfrm rot="0">
                <a:off x="732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56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8" name="组合 41"/>
              <p:cNvGrpSpPr/>
              <p:nvPr/>
            </p:nvGrpSpPr>
            <p:grpSpPr>
              <a:xfrm rot="0">
                <a:off x="7732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59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1" name="组合 42"/>
              <p:cNvGrpSpPr/>
              <p:nvPr/>
            </p:nvGrpSpPr>
            <p:grpSpPr>
              <a:xfrm rot="0">
                <a:off x="814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62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组合 43"/>
              <p:cNvGrpSpPr/>
              <p:nvPr/>
            </p:nvGrpSpPr>
            <p:grpSpPr>
              <a:xfrm rot="0">
                <a:off x="8556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65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7" name="组合 44"/>
              <p:cNvGrpSpPr/>
              <p:nvPr/>
            </p:nvGrpSpPr>
            <p:grpSpPr>
              <a:xfrm rot="0">
                <a:off x="8955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68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0" name="组合 45"/>
              <p:cNvGrpSpPr/>
              <p:nvPr/>
            </p:nvGrpSpPr>
            <p:grpSpPr>
              <a:xfrm rot="0">
                <a:off x="9364" y="3113"/>
                <a:ext cx="297" cy="743"/>
                <a:chOff x="3530607" y="1660350"/>
                <a:chExt cx="343460" cy="859898"/>
              </a:xfrm>
              <a:solidFill>
                <a:srgbClr val="5EC41A"/>
              </a:solidFill>
            </p:grpSpPr>
            <p:sp>
              <p:nvSpPr>
                <p:cNvPr id="271" name="Freeform 11"/>
                <p:cNvSpPr/>
                <p:nvPr/>
              </p:nvSpPr>
              <p:spPr bwMode="auto">
                <a:xfrm>
                  <a:off x="3530607" y="1810769"/>
                  <a:ext cx="343460" cy="709479"/>
                </a:xfrm>
                <a:custGeom>
                  <a:avLst/>
                  <a:gdLst>
                    <a:gd name="T0" fmla="*/ 24 w 32"/>
                    <a:gd name="T1" fmla="*/ 0 h 66"/>
                    <a:gd name="T2" fmla="*/ 8 w 32"/>
                    <a:gd name="T3" fmla="*/ 0 h 66"/>
                    <a:gd name="T4" fmla="*/ 0 w 32"/>
                    <a:gd name="T5" fmla="*/ 6 h 66"/>
                    <a:gd name="T6" fmla="*/ 0 w 32"/>
                    <a:gd name="T7" fmla="*/ 6 h 66"/>
                    <a:gd name="T8" fmla="*/ 0 w 32"/>
                    <a:gd name="T9" fmla="*/ 7 h 66"/>
                    <a:gd name="T10" fmla="*/ 0 w 32"/>
                    <a:gd name="T11" fmla="*/ 30 h 66"/>
                    <a:gd name="T12" fmla="*/ 3 w 32"/>
                    <a:gd name="T13" fmla="*/ 32 h 66"/>
                    <a:gd name="T14" fmla="*/ 5 w 32"/>
                    <a:gd name="T15" fmla="*/ 30 h 66"/>
                    <a:gd name="T16" fmla="*/ 5 w 32"/>
                    <a:gd name="T17" fmla="*/ 10 h 66"/>
                    <a:gd name="T18" fmla="*/ 8 w 32"/>
                    <a:gd name="T19" fmla="*/ 10 h 66"/>
                    <a:gd name="T20" fmla="*/ 8 w 32"/>
                    <a:gd name="T21" fmla="*/ 29 h 66"/>
                    <a:gd name="T22" fmla="*/ 8 w 32"/>
                    <a:gd name="T23" fmla="*/ 30 h 66"/>
                    <a:gd name="T24" fmla="*/ 8 w 32"/>
                    <a:gd name="T25" fmla="*/ 62 h 66"/>
                    <a:gd name="T26" fmla="*/ 11 w 32"/>
                    <a:gd name="T27" fmla="*/ 66 h 66"/>
                    <a:gd name="T28" fmla="*/ 15 w 32"/>
                    <a:gd name="T29" fmla="*/ 62 h 66"/>
                    <a:gd name="T30" fmla="*/ 15 w 32"/>
                    <a:gd name="T31" fmla="*/ 33 h 66"/>
                    <a:gd name="T32" fmla="*/ 17 w 32"/>
                    <a:gd name="T33" fmla="*/ 33 h 66"/>
                    <a:gd name="T34" fmla="*/ 17 w 32"/>
                    <a:gd name="T35" fmla="*/ 62 h 66"/>
                    <a:gd name="T36" fmla="*/ 20 w 32"/>
                    <a:gd name="T37" fmla="*/ 66 h 66"/>
                    <a:gd name="T38" fmla="*/ 24 w 32"/>
                    <a:gd name="T39" fmla="*/ 62 h 66"/>
                    <a:gd name="T40" fmla="*/ 24 w 32"/>
                    <a:gd name="T41" fmla="*/ 29 h 66"/>
                    <a:gd name="T42" fmla="*/ 24 w 32"/>
                    <a:gd name="T43" fmla="*/ 29 h 66"/>
                    <a:gd name="T44" fmla="*/ 24 w 32"/>
                    <a:gd name="T45" fmla="*/ 10 h 66"/>
                    <a:gd name="T46" fmla="*/ 26 w 32"/>
                    <a:gd name="T47" fmla="*/ 10 h 66"/>
                    <a:gd name="T48" fmla="*/ 26 w 32"/>
                    <a:gd name="T49" fmla="*/ 30 h 66"/>
                    <a:gd name="T50" fmla="*/ 29 w 32"/>
                    <a:gd name="T51" fmla="*/ 32 h 66"/>
                    <a:gd name="T52" fmla="*/ 32 w 32"/>
                    <a:gd name="T53" fmla="*/ 30 h 66"/>
                    <a:gd name="T54" fmla="*/ 32 w 32"/>
                    <a:gd name="T55" fmla="*/ 7 h 66"/>
                    <a:gd name="T56" fmla="*/ 32 w 32"/>
                    <a:gd name="T57" fmla="*/ 6 h 66"/>
                    <a:gd name="T58" fmla="*/ 32 w 32"/>
                    <a:gd name="T59" fmla="*/ 6 h 66"/>
                    <a:gd name="T60" fmla="*/ 24 w 32"/>
                    <a:gd name="T6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66">
                      <a:moveTo>
                        <a:pt x="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" y="0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1" y="32"/>
                        <a:pt x="3" y="32"/>
                      </a:cubicBezTo>
                      <a:cubicBezTo>
                        <a:pt x="4" y="32"/>
                        <a:pt x="5" y="31"/>
                        <a:pt x="5" y="3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30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5"/>
                        <a:pt x="9" y="66"/>
                        <a:pt x="11" y="66"/>
                      </a:cubicBezTo>
                      <a:cubicBezTo>
                        <a:pt x="13" y="66"/>
                        <a:pt x="15" y="65"/>
                        <a:pt x="15" y="6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62"/>
                        <a:pt x="17" y="62"/>
                        <a:pt x="17" y="62"/>
                      </a:cubicBezTo>
                      <a:cubicBezTo>
                        <a:pt x="17" y="65"/>
                        <a:pt x="18" y="66"/>
                        <a:pt x="20" y="66"/>
                      </a:cubicBezTo>
                      <a:cubicBezTo>
                        <a:pt x="22" y="66"/>
                        <a:pt x="24" y="65"/>
                        <a:pt x="24" y="62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1"/>
                        <a:pt x="27" y="32"/>
                        <a:pt x="29" y="32"/>
                      </a:cubicBezTo>
                      <a:cubicBezTo>
                        <a:pt x="30" y="32"/>
                        <a:pt x="32" y="31"/>
                        <a:pt x="32" y="30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4"/>
                        <a:pt x="29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Oval 12"/>
                <p:cNvSpPr>
                  <a:spLocks noChangeArrowheads="1"/>
                </p:cNvSpPr>
                <p:nvPr/>
              </p:nvSpPr>
              <p:spPr bwMode="auto">
                <a:xfrm>
                  <a:off x="3638409" y="1660350"/>
                  <a:ext cx="130364" cy="14039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275" name="Picture 274" descr="zimbabwe-fla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725" y="1411605"/>
            <a:ext cx="3525520" cy="176276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8 0.21042 L 3.125E-6 -2.22222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02 0.22153 L 1.66667E-6 5.55112E-1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99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99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99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99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2 0.22199 L -8.33333E-7 3.33333E-6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99"/>
                            </p:stCondLst>
                            <p:childTnLst>
                              <p:par>
                                <p:cTn id="7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 altLang="en-US"/>
          </a:p>
        </p:txBody>
      </p:sp>
      <p:pic>
        <p:nvPicPr>
          <p:cNvPr id="32" name="Picture 31" descr="DSCF0714"/>
          <p:cNvPicPr>
            <a:picLocks noChangeAspect="1"/>
          </p:cNvPicPr>
          <p:nvPr/>
        </p:nvPicPr>
        <p:blipFill>
          <a:blip r:embed="rId1">
            <a:grayscl/>
          </a:blip>
          <a:srcRect l="13956" t="26308" r="5817" b="13327"/>
          <a:stretch>
            <a:fillRect/>
          </a:stretch>
        </p:blipFill>
        <p:spPr>
          <a:xfrm>
            <a:off x="-34925" y="-31115"/>
            <a:ext cx="12261850" cy="6920230"/>
          </a:xfrm>
          <a:prstGeom prst="rect">
            <a:avLst/>
          </a:prstGeom>
        </p:spPr>
      </p:pic>
      <p:pic>
        <p:nvPicPr>
          <p:cNvPr id="34" name="Rev Vhukani I won't be dry">
            <a:hlinkClick r:id="" action="ppaction://media"/>
          </p:cNvPr>
          <p:cNvPicPr>
            <a:picLocks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00630" y="2237740"/>
            <a:ext cx="7190105" cy="40443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文本框 12"/>
          <p:cNvSpPr txBox="1"/>
          <p:nvPr/>
        </p:nvSpPr>
        <p:spPr>
          <a:xfrm>
            <a:off x="1017588" y="269875"/>
            <a:ext cx="33607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GB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Grow &amp; LEARN</a:t>
            </a:r>
            <a:endParaRPr lang="en-GB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157970" y="1877060"/>
            <a:ext cx="2419985" cy="1714500"/>
            <a:chOff x="5841653" y="3780025"/>
            <a:chExt cx="2027238" cy="1436688"/>
          </a:xfrm>
        </p:grpSpPr>
        <p:sp>
          <p:nvSpPr>
            <p:cNvPr id="33852" name="Freeform 8"/>
            <p:cNvSpPr/>
            <p:nvPr/>
          </p:nvSpPr>
          <p:spPr>
            <a:xfrm>
              <a:off x="5841653" y="3780025"/>
              <a:ext cx="2027238" cy="1436688"/>
            </a:xfrm>
            <a:custGeom>
              <a:avLst/>
              <a:gdLst/>
              <a:ahLst/>
              <a:cxnLst>
                <a:cxn ang="0">
                  <a:pos x="501889" y="1220201"/>
                </a:cxn>
                <a:cxn ang="0">
                  <a:pos x="1013619" y="1436688"/>
                </a:cxn>
                <a:cxn ang="0">
                  <a:pos x="1515508" y="1230041"/>
                </a:cxn>
                <a:cxn ang="0">
                  <a:pos x="1515508" y="1230041"/>
                </a:cxn>
                <a:cxn ang="0">
                  <a:pos x="2027238" y="718344"/>
                </a:cxn>
                <a:cxn ang="0">
                  <a:pos x="1525349" y="206647"/>
                </a:cxn>
                <a:cxn ang="0">
                  <a:pos x="1013619" y="0"/>
                </a:cxn>
                <a:cxn ang="0">
                  <a:pos x="501889" y="206647"/>
                </a:cxn>
                <a:cxn ang="0">
                  <a:pos x="0" y="718344"/>
                </a:cxn>
                <a:cxn ang="0">
                  <a:pos x="501889" y="1220201"/>
                </a:cxn>
              </a:cxnLst>
              <a:pathLst>
                <a:path w="206" h="146">
                  <a:moveTo>
                    <a:pt x="51" y="124"/>
                  </a:moveTo>
                  <a:cubicBezTo>
                    <a:pt x="66" y="139"/>
                    <a:pt x="84" y="146"/>
                    <a:pt x="103" y="146"/>
                  </a:cubicBezTo>
                  <a:cubicBezTo>
                    <a:pt x="121" y="146"/>
                    <a:pt x="140" y="139"/>
                    <a:pt x="154" y="125"/>
                  </a:cubicBezTo>
                  <a:cubicBezTo>
                    <a:pt x="154" y="125"/>
                    <a:pt x="154" y="125"/>
                    <a:pt x="154" y="125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40" y="7"/>
                    <a:pt x="122" y="0"/>
                    <a:pt x="103" y="0"/>
                  </a:cubicBezTo>
                  <a:cubicBezTo>
                    <a:pt x="84" y="0"/>
                    <a:pt x="66" y="7"/>
                    <a:pt x="51" y="21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51" y="124"/>
                  </a:lnTo>
                  <a:close/>
                </a:path>
              </a:pathLst>
            </a:custGeom>
            <a:solidFill>
              <a:srgbClr val="0071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53" name="Freeform 1002"/>
            <p:cNvSpPr>
              <a:spLocks noEditPoints="1"/>
            </p:cNvSpPr>
            <p:nvPr/>
          </p:nvSpPr>
          <p:spPr>
            <a:xfrm>
              <a:off x="6479933" y="4169789"/>
              <a:ext cx="830643" cy="615653"/>
            </a:xfrm>
            <a:custGeom>
              <a:avLst/>
              <a:gdLst/>
              <a:ahLst/>
              <a:cxnLst>
                <a:cxn ang="0">
                  <a:pos x="830643" y="307827"/>
                </a:cxn>
                <a:cxn ang="0">
                  <a:pos x="677155" y="153913"/>
                </a:cxn>
                <a:cxn ang="0">
                  <a:pos x="523666" y="0"/>
                </a:cxn>
                <a:cxn ang="0">
                  <a:pos x="361149" y="153913"/>
                </a:cxn>
                <a:cxn ang="0">
                  <a:pos x="207661" y="307827"/>
                </a:cxn>
                <a:cxn ang="0">
                  <a:pos x="0" y="307827"/>
                </a:cxn>
                <a:cxn ang="0">
                  <a:pos x="0" y="615653"/>
                </a:cxn>
                <a:cxn ang="0">
                  <a:pos x="523666" y="615653"/>
                </a:cxn>
                <a:cxn ang="0">
                  <a:pos x="523666" y="389310"/>
                </a:cxn>
                <a:cxn ang="0">
                  <a:pos x="677155" y="389310"/>
                </a:cxn>
                <a:cxn ang="0">
                  <a:pos x="677155" y="615653"/>
                </a:cxn>
                <a:cxn ang="0">
                  <a:pos x="830643" y="615653"/>
                </a:cxn>
                <a:cxn ang="0">
                  <a:pos x="830643" y="307827"/>
                </a:cxn>
                <a:cxn ang="0">
                  <a:pos x="180575" y="497955"/>
                </a:cxn>
                <a:cxn ang="0">
                  <a:pos x="63201" y="497955"/>
                </a:cxn>
                <a:cxn ang="0">
                  <a:pos x="63201" y="380256"/>
                </a:cxn>
                <a:cxn ang="0">
                  <a:pos x="180575" y="380256"/>
                </a:cxn>
                <a:cxn ang="0">
                  <a:pos x="180575" y="497955"/>
                </a:cxn>
                <a:cxn ang="0">
                  <a:pos x="361149" y="497955"/>
                </a:cxn>
                <a:cxn ang="0">
                  <a:pos x="243776" y="497955"/>
                </a:cxn>
                <a:cxn ang="0">
                  <a:pos x="243776" y="380256"/>
                </a:cxn>
                <a:cxn ang="0">
                  <a:pos x="361149" y="380256"/>
                </a:cxn>
                <a:cxn ang="0">
                  <a:pos x="361149" y="497955"/>
                </a:cxn>
                <a:cxn ang="0">
                  <a:pos x="496580" y="262558"/>
                </a:cxn>
                <a:cxn ang="0">
                  <a:pos x="442408" y="199182"/>
                </a:cxn>
                <a:cxn ang="0">
                  <a:pos x="496580" y="144860"/>
                </a:cxn>
                <a:cxn ang="0">
                  <a:pos x="550752" y="199182"/>
                </a:cxn>
                <a:cxn ang="0">
                  <a:pos x="496580" y="262558"/>
                </a:cxn>
              </a:cxnLst>
              <a:pathLst>
                <a:path w="92" h="68">
                  <a:moveTo>
                    <a:pt x="92" y="34"/>
                  </a:moveTo>
                  <a:cubicBezTo>
                    <a:pt x="75" y="17"/>
                    <a:pt x="75" y="17"/>
                    <a:pt x="75" y="1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2" y="34"/>
                    <a:pt x="92" y="34"/>
                    <a:pt x="92" y="34"/>
                  </a:cubicBezTo>
                  <a:close/>
                  <a:moveTo>
                    <a:pt x="20" y="55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20" y="42"/>
                    <a:pt x="20" y="42"/>
                    <a:pt x="20" y="42"/>
                  </a:cubicBezTo>
                  <a:lnTo>
                    <a:pt x="20" y="55"/>
                  </a:lnTo>
                  <a:close/>
                  <a:moveTo>
                    <a:pt x="40" y="55"/>
                  </a:moveTo>
                  <a:cubicBezTo>
                    <a:pt x="27" y="55"/>
                    <a:pt x="27" y="55"/>
                    <a:pt x="27" y="55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40" y="42"/>
                    <a:pt x="40" y="42"/>
                    <a:pt x="40" y="42"/>
                  </a:cubicBezTo>
                  <a:lnTo>
                    <a:pt x="40" y="55"/>
                  </a:lnTo>
                  <a:close/>
                  <a:moveTo>
                    <a:pt x="55" y="29"/>
                  </a:moveTo>
                  <a:cubicBezTo>
                    <a:pt x="52" y="29"/>
                    <a:pt x="49" y="26"/>
                    <a:pt x="49" y="22"/>
                  </a:cubicBezTo>
                  <a:cubicBezTo>
                    <a:pt x="49" y="19"/>
                    <a:pt x="52" y="16"/>
                    <a:pt x="55" y="16"/>
                  </a:cubicBezTo>
                  <a:cubicBezTo>
                    <a:pt x="59" y="16"/>
                    <a:pt x="61" y="19"/>
                    <a:pt x="61" y="22"/>
                  </a:cubicBezTo>
                  <a:cubicBezTo>
                    <a:pt x="61" y="26"/>
                    <a:pt x="59" y="29"/>
                    <a:pt x="55" y="29"/>
                  </a:cubicBezTo>
                  <a:close/>
                </a:path>
              </a:pathLst>
            </a:custGeom>
            <a:solidFill>
              <a:srgbClr val="F5F5E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499225" y="1837055"/>
            <a:ext cx="2434590" cy="1728470"/>
            <a:chOff x="10235" y="2893"/>
            <a:chExt cx="3834" cy="2722"/>
          </a:xfrm>
        </p:grpSpPr>
        <p:sp>
          <p:nvSpPr>
            <p:cNvPr id="33850" name="Freeform 5"/>
            <p:cNvSpPr/>
            <p:nvPr/>
          </p:nvSpPr>
          <p:spPr>
            <a:xfrm>
              <a:off x="10235" y="2893"/>
              <a:ext cx="3835" cy="2722"/>
            </a:xfrm>
            <a:custGeom>
              <a:avLst/>
              <a:gdLst/>
              <a:ahLst/>
              <a:cxnLst>
                <a:cxn ang="0">
                  <a:pos x="1555115" y="216582"/>
                </a:cxn>
                <a:cxn ang="0">
                  <a:pos x="1033463" y="0"/>
                </a:cxn>
                <a:cxn ang="0">
                  <a:pos x="521653" y="216582"/>
                </a:cxn>
                <a:cxn ang="0">
                  <a:pos x="521653" y="216582"/>
                </a:cxn>
                <a:cxn ang="0">
                  <a:pos x="0" y="738347"/>
                </a:cxn>
                <a:cxn ang="0">
                  <a:pos x="511810" y="1250268"/>
                </a:cxn>
                <a:cxn ang="0">
                  <a:pos x="1033463" y="1466850"/>
                </a:cxn>
                <a:cxn ang="0">
                  <a:pos x="1555115" y="1250268"/>
                </a:cxn>
                <a:cxn ang="0">
                  <a:pos x="2066925" y="738347"/>
                </a:cxn>
                <a:cxn ang="0">
                  <a:pos x="1555115" y="216582"/>
                </a:cxn>
              </a:cxnLst>
              <a:pathLst>
                <a:path w="210" h="149">
                  <a:moveTo>
                    <a:pt x="158" y="22"/>
                  </a:moveTo>
                  <a:cubicBezTo>
                    <a:pt x="143" y="8"/>
                    <a:pt x="124" y="0"/>
                    <a:pt x="105" y="0"/>
                  </a:cubicBezTo>
                  <a:cubicBezTo>
                    <a:pt x="86" y="0"/>
                    <a:pt x="67" y="8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52" y="127"/>
                    <a:pt x="52" y="127"/>
                    <a:pt x="52" y="127"/>
                  </a:cubicBezTo>
                  <a:cubicBezTo>
                    <a:pt x="67" y="142"/>
                    <a:pt x="86" y="149"/>
                    <a:pt x="105" y="149"/>
                  </a:cubicBezTo>
                  <a:cubicBezTo>
                    <a:pt x="124" y="149"/>
                    <a:pt x="143" y="142"/>
                    <a:pt x="158" y="127"/>
                  </a:cubicBezTo>
                  <a:cubicBezTo>
                    <a:pt x="210" y="75"/>
                    <a:pt x="210" y="75"/>
                    <a:pt x="210" y="75"/>
                  </a:cubicBezTo>
                  <a:lnTo>
                    <a:pt x="158" y="22"/>
                  </a:lnTo>
                  <a:close/>
                </a:path>
              </a:pathLst>
            </a:custGeom>
            <a:solidFill>
              <a:srgbClr val="0071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6" name="Picture 5" descr="icons8-students-24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102" y="3263"/>
              <a:ext cx="1900" cy="1900"/>
            </a:xfrm>
            <a:prstGeom prst="teardrop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256270" y="347980"/>
            <a:ext cx="1620520" cy="2261870"/>
            <a:chOff x="13002" y="548"/>
            <a:chExt cx="2552" cy="3562"/>
          </a:xfrm>
        </p:grpSpPr>
        <p:sp>
          <p:nvSpPr>
            <p:cNvPr id="33854" name="Freeform 7"/>
            <p:cNvSpPr/>
            <p:nvPr/>
          </p:nvSpPr>
          <p:spPr>
            <a:xfrm>
              <a:off x="13002" y="548"/>
              <a:ext cx="2552" cy="3563"/>
            </a:xfrm>
            <a:custGeom>
              <a:avLst/>
              <a:gdLst/>
              <a:ahLst/>
              <a:cxnLst>
                <a:cxn ang="0">
                  <a:pos x="186961" y="1368108"/>
                </a:cxn>
                <a:cxn ang="0">
                  <a:pos x="0" y="905510"/>
                </a:cxn>
                <a:cxn ang="0">
                  <a:pos x="186961" y="462598"/>
                </a:cxn>
                <a:cxn ang="0">
                  <a:pos x="186961" y="462598"/>
                </a:cxn>
                <a:cxn ang="0">
                  <a:pos x="639605" y="0"/>
                </a:cxn>
                <a:cxn ang="0">
                  <a:pos x="1092248" y="452755"/>
                </a:cxn>
                <a:cxn ang="0">
                  <a:pos x="1289050" y="905510"/>
                </a:cxn>
                <a:cxn ang="0">
                  <a:pos x="1092248" y="1368108"/>
                </a:cxn>
                <a:cxn ang="0">
                  <a:pos x="639605" y="1820863"/>
                </a:cxn>
                <a:cxn ang="0">
                  <a:pos x="186961" y="1368108"/>
                </a:cxn>
              </a:cxnLst>
              <a:pathLst>
                <a:path w="131" h="185">
                  <a:moveTo>
                    <a:pt x="19" y="139"/>
                  </a:moveTo>
                  <a:cubicBezTo>
                    <a:pt x="7" y="126"/>
                    <a:pt x="0" y="109"/>
                    <a:pt x="0" y="92"/>
                  </a:cubicBezTo>
                  <a:cubicBezTo>
                    <a:pt x="0" y="76"/>
                    <a:pt x="7" y="59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59"/>
                    <a:pt x="131" y="76"/>
                    <a:pt x="131" y="92"/>
                  </a:cubicBezTo>
                  <a:cubicBezTo>
                    <a:pt x="131" y="109"/>
                    <a:pt x="124" y="126"/>
                    <a:pt x="111" y="139"/>
                  </a:cubicBezTo>
                  <a:cubicBezTo>
                    <a:pt x="65" y="185"/>
                    <a:pt x="65" y="185"/>
                    <a:pt x="65" y="185"/>
                  </a:cubicBezTo>
                  <a:lnTo>
                    <a:pt x="19" y="139"/>
                  </a:lnTo>
                  <a:close/>
                </a:path>
              </a:pathLst>
            </a:custGeom>
            <a:solidFill>
              <a:srgbClr val="0071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23" name="Picture 22" descr="icons8-training-filled-1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49" y="1461"/>
              <a:ext cx="1500" cy="1500"/>
            </a:xfrm>
            <a:prstGeom prst="rect">
              <a:avLst/>
            </a:prstGeom>
          </p:spPr>
        </p:pic>
      </p:grpSp>
      <p:sp>
        <p:nvSpPr>
          <p:cNvPr id="24" name="Text Box 23"/>
          <p:cNvSpPr txBox="1"/>
          <p:nvPr/>
        </p:nvSpPr>
        <p:spPr>
          <a:xfrm>
            <a:off x="571500" y="1228725"/>
            <a:ext cx="5604510" cy="435626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  <a:p>
            <a:pPr algn="ctr"/>
            <a:endParaRPr lang="en-GB" altLang="en-US" sz="2800" b="1">
              <a:solidFill>
                <a:schemeClr val="tx1"/>
              </a:solidFill>
            </a:endParaRPr>
          </a:p>
        </p:txBody>
      </p:sp>
      <p:cxnSp>
        <p:nvCxnSpPr>
          <p:cNvPr id="25" name="Curved Connector 24"/>
          <p:cNvCxnSpPr/>
          <p:nvPr/>
        </p:nvCxnSpPr>
        <p:spPr>
          <a:xfrm rot="5400000">
            <a:off x="6419850" y="4187825"/>
            <a:ext cx="4043680" cy="1190625"/>
          </a:xfrm>
          <a:prstGeom prst="curvedConnector3">
            <a:avLst>
              <a:gd name="adj1" fmla="val 50008"/>
            </a:avLst>
          </a:prstGeom>
          <a:ln w="76200">
            <a:solidFill>
              <a:srgbClr val="5EC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525" y="6245225"/>
            <a:ext cx="12192000" cy="60198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 altLang="en-US"/>
          </a:p>
        </p:txBody>
      </p:sp>
      <p:sp>
        <p:nvSpPr>
          <p:cNvPr id="28" name="Text Box 27"/>
          <p:cNvSpPr txBox="1"/>
          <p:nvPr/>
        </p:nvSpPr>
        <p:spPr>
          <a:xfrm>
            <a:off x="571500" y="6316345"/>
            <a:ext cx="40271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 sz="2200">
                <a:solidFill>
                  <a:srgbClr val="FFD200"/>
                </a:solidFill>
              </a:rPr>
              <a:t>www.churchleaders</a:t>
            </a:r>
            <a:r>
              <a:rPr lang="en-GB" altLang="en-US" sz="2200">
                <a:solidFill>
                  <a:srgbClr val="5EC41A"/>
                </a:solidFill>
              </a:rPr>
              <a:t>learn</a:t>
            </a:r>
            <a:r>
              <a:rPr lang="en-GB" altLang="en-US" sz="2200">
                <a:solidFill>
                  <a:srgbClr val="FFD200"/>
                </a:solidFill>
              </a:rPr>
              <a:t>.org</a:t>
            </a:r>
            <a:endParaRPr lang="en-GB" altLang="en-US" sz="2200">
              <a:solidFill>
                <a:srgbClr val="FFD20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0895" y="2068830"/>
            <a:ext cx="49784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altLang="en-US" sz="2800"/>
              <a:t>Contact us today for a demonstration of the LEARN system:</a:t>
            </a:r>
            <a:endParaRPr lang="en-GB" altLang="en-US" sz="2800"/>
          </a:p>
          <a:p>
            <a:pPr algn="ctr"/>
            <a:endParaRPr lang="en-GB" altLang="en-US" sz="2800"/>
          </a:p>
          <a:p>
            <a:pPr algn="ctr"/>
            <a:r>
              <a:rPr lang="en-GB" altLang="en-US" sz="2800" b="1"/>
              <a:t>www.churchleaders</a:t>
            </a:r>
            <a:r>
              <a:rPr lang="en-GB" altLang="en-US" sz="2800" b="1">
                <a:solidFill>
                  <a:srgbClr val="007100"/>
                </a:solidFill>
              </a:rPr>
              <a:t>learn</a:t>
            </a:r>
            <a:r>
              <a:rPr lang="en-GB" altLang="en-US" sz="2800" b="1"/>
              <a:t>.org</a:t>
            </a:r>
            <a:endParaRPr lang="en-GB" altLang="en-US" sz="2800" b="1"/>
          </a:p>
          <a:p>
            <a:pPr algn="ctr"/>
            <a:r>
              <a:rPr lang="en-GB" altLang="en-US" sz="2800" b="1"/>
              <a:t>learn@churchleaders</a:t>
            </a:r>
            <a:r>
              <a:rPr lang="en-GB" altLang="en-US" sz="2800" b="1">
                <a:solidFill>
                  <a:srgbClr val="007100"/>
                </a:solidFill>
              </a:rPr>
              <a:t>learn</a:t>
            </a:r>
            <a:r>
              <a:rPr lang="en-GB" altLang="en-US" sz="2800" b="1"/>
              <a:t>.org</a:t>
            </a:r>
            <a:endParaRPr lang="en-GB" altLang="en-US" sz="2800" b="1"/>
          </a:p>
        </p:txBody>
      </p:sp>
      <p:grpSp>
        <p:nvGrpSpPr>
          <p:cNvPr id="4" name="Group 3"/>
          <p:cNvGrpSpPr/>
          <p:nvPr/>
        </p:nvGrpSpPr>
        <p:grpSpPr>
          <a:xfrm>
            <a:off x="9497695" y="3756025"/>
            <a:ext cx="2353310" cy="2379980"/>
            <a:chOff x="14957" y="5915"/>
            <a:chExt cx="3706" cy="3748"/>
          </a:xfrm>
        </p:grpSpPr>
        <p:sp>
          <p:nvSpPr>
            <p:cNvPr id="8" name="Oval 7"/>
            <p:cNvSpPr/>
            <p:nvPr/>
          </p:nvSpPr>
          <p:spPr>
            <a:xfrm>
              <a:off x="14957" y="5915"/>
              <a:ext cx="3706" cy="374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en-GB" altLang="en-US"/>
            </a:p>
          </p:txBody>
        </p:sp>
        <p:pic>
          <p:nvPicPr>
            <p:cNvPr id="9" name="Picture 8" descr="logo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70" y="6495"/>
              <a:ext cx="2880" cy="288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2600</Words>
  <Application>WPS Presentation</Application>
  <PresentationFormat>宽屏</PresentationFormat>
  <Paragraphs>220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SimSun</vt:lpstr>
      <vt:lpstr>Wingdings</vt:lpstr>
      <vt:lpstr>Calibri</vt:lpstr>
      <vt:lpstr>Microsoft YaHei</vt:lpstr>
      <vt:lpstr>Calibri</vt:lpstr>
      <vt:lpstr>Arial Unicode MS</vt:lpstr>
      <vt:lpstr>Calibri Light</vt:lpstr>
      <vt:lpstr>Office 主题</vt:lpstr>
      <vt:lpstr>8_Office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deeplm</dc:creator>
  <cp:lastModifiedBy>Jonathan Maxwell</cp:lastModifiedBy>
  <cp:revision>137</cp:revision>
  <dcterms:created xsi:type="dcterms:W3CDTF">2014-05-16T08:32:00Z</dcterms:created>
  <dcterms:modified xsi:type="dcterms:W3CDTF">2020-02-28T13:03:09Z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2057-11.2.0.9150</vt:lpwstr>
  </property>
</Properties>
</file>